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8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97" r:id="rId2"/>
    <p:sldMasterId id="2147483708" r:id="rId3"/>
    <p:sldMasterId id="2147483717" r:id="rId4"/>
    <p:sldMasterId id="2147483752" r:id="rId5"/>
    <p:sldMasterId id="2147483764" r:id="rId6"/>
    <p:sldMasterId id="2147483775" r:id="rId7"/>
    <p:sldMasterId id="2147483786" r:id="rId8"/>
    <p:sldMasterId id="2147483798" r:id="rId9"/>
    <p:sldMasterId id="2147483808" r:id="rId10"/>
  </p:sldMasterIdLst>
  <p:notesMasterIdLst>
    <p:notesMasterId r:id="rId15"/>
  </p:notesMasterIdLst>
  <p:handoutMasterIdLst>
    <p:handoutMasterId r:id="rId16"/>
  </p:handoutMasterIdLst>
  <p:sldIdLst>
    <p:sldId id="256" r:id="rId11"/>
    <p:sldId id="440" r:id="rId12"/>
    <p:sldId id="2511" r:id="rId13"/>
    <p:sldId id="2510" r:id="rId14"/>
  </p:sldIdLst>
  <p:sldSz cx="9144000" cy="5143500" type="screen16x9"/>
  <p:notesSz cx="7104063" cy="10234613"/>
  <p:embeddedFontLs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gerio Aguiar" initials="RA" lastIdx="1" clrIdx="0">
    <p:extLst>
      <p:ext uri="{19B8F6BF-5375-455C-9EA6-DF929625EA0E}">
        <p15:presenceInfo xmlns:p15="http://schemas.microsoft.com/office/powerpoint/2012/main" userId="86fef4cc378c39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960A"/>
    <a:srgbClr val="FFD243"/>
    <a:srgbClr val="FFEDB3"/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E0EB87-6F86-4DAB-AA45-32A1FB75C8D8}">
  <a:tblStyle styleId="{18E0EB87-6F86-4DAB-AA45-32A1FB75C8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4250" autoAdjust="0"/>
  </p:normalViewPr>
  <p:slideViewPr>
    <p:cSldViewPr snapToGrid="0">
      <p:cViewPr varScale="1">
        <p:scale>
          <a:sx n="93" d="100"/>
          <a:sy n="93" d="100"/>
        </p:scale>
        <p:origin x="416" y="2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2AB06-7F4F-44D5-9C13-67435DBE1D52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B0DD17B-C869-460A-8412-035031902DC5}">
      <dgm:prSet custT="1"/>
      <dgm:spPr/>
      <dgm:t>
        <a:bodyPr/>
        <a:lstStyle/>
        <a:p>
          <a:r>
            <a:rPr lang="en-US" sz="1400" dirty="0"/>
            <a:t>01 – Python </a:t>
          </a:r>
          <a:r>
            <a:rPr lang="en-US" sz="1400" dirty="0" err="1"/>
            <a:t>Básico</a:t>
          </a:r>
          <a:r>
            <a:rPr lang="en-US" sz="1400" dirty="0"/>
            <a:t> / </a:t>
          </a:r>
          <a:r>
            <a:rPr lang="en-US" sz="1400" dirty="0" err="1"/>
            <a:t>Lógica</a:t>
          </a:r>
          <a:r>
            <a:rPr lang="en-US" sz="1400" dirty="0"/>
            <a:t> de </a:t>
          </a:r>
          <a:r>
            <a:rPr lang="en-US" sz="1400" dirty="0" err="1"/>
            <a:t>Programação</a:t>
          </a:r>
          <a:endParaRPr lang="en-US" sz="1400" dirty="0"/>
        </a:p>
      </dgm:t>
    </dgm:pt>
    <dgm:pt modelId="{00F8A07E-F595-4A47-AB83-0429D97B9776}" type="parTrans" cxnId="{D1371AE7-3183-422B-BD0E-1884C0834EE1}">
      <dgm:prSet/>
      <dgm:spPr/>
      <dgm:t>
        <a:bodyPr/>
        <a:lstStyle/>
        <a:p>
          <a:endParaRPr lang="en-US" sz="1400"/>
        </a:p>
      </dgm:t>
    </dgm:pt>
    <dgm:pt modelId="{30B7B260-5C7F-40EA-AFD3-D77DC0C20D72}" type="sibTrans" cxnId="{D1371AE7-3183-422B-BD0E-1884C0834EE1}">
      <dgm:prSet/>
      <dgm:spPr/>
      <dgm:t>
        <a:bodyPr/>
        <a:lstStyle/>
        <a:p>
          <a:endParaRPr lang="en-US" sz="1400"/>
        </a:p>
      </dgm:t>
    </dgm:pt>
    <dgm:pt modelId="{C180C0DF-CAE2-4BB7-BA29-E3363DD710E7}">
      <dgm:prSet custT="1"/>
      <dgm:spPr/>
      <dgm:t>
        <a:bodyPr/>
        <a:lstStyle/>
        <a:p>
          <a:r>
            <a:rPr lang="en-US" sz="1400" dirty="0"/>
            <a:t>02 – </a:t>
          </a:r>
          <a:r>
            <a:rPr lang="en-US" sz="1400" i="1" dirty="0"/>
            <a:t>Git</a:t>
          </a:r>
          <a:r>
            <a:rPr lang="en-US" sz="1400" dirty="0"/>
            <a:t> / </a:t>
          </a:r>
          <a:r>
            <a:rPr lang="en-US" sz="1400" dirty="0" err="1"/>
            <a:t>Github</a:t>
          </a:r>
          <a:r>
            <a:rPr lang="en-US" sz="1400" dirty="0"/>
            <a:t> </a:t>
          </a:r>
        </a:p>
      </dgm:t>
    </dgm:pt>
    <dgm:pt modelId="{2A76B39B-E797-4A61-B78E-AC622473932D}" type="parTrans" cxnId="{737E8F06-8DD2-4AAF-ACDF-555586E533CA}">
      <dgm:prSet/>
      <dgm:spPr/>
      <dgm:t>
        <a:bodyPr/>
        <a:lstStyle/>
        <a:p>
          <a:endParaRPr lang="en-US" sz="1400"/>
        </a:p>
      </dgm:t>
    </dgm:pt>
    <dgm:pt modelId="{FD19E1D8-7EFD-4D7D-998A-8EB31EF27CF6}" type="sibTrans" cxnId="{737E8F06-8DD2-4AAF-ACDF-555586E533CA}">
      <dgm:prSet/>
      <dgm:spPr/>
      <dgm:t>
        <a:bodyPr/>
        <a:lstStyle/>
        <a:p>
          <a:endParaRPr lang="en-US" sz="1400"/>
        </a:p>
      </dgm:t>
    </dgm:pt>
    <dgm:pt modelId="{265FFD5A-C64B-4C0C-8471-A17AF7F0B089}">
      <dgm:prSet custT="1"/>
      <dgm:spPr/>
      <dgm:t>
        <a:bodyPr/>
        <a:lstStyle/>
        <a:p>
          <a:r>
            <a:rPr lang="en-US" sz="1400" dirty="0"/>
            <a:t>03 –</a:t>
          </a:r>
          <a:r>
            <a:rPr lang="en-US" sz="1400" dirty="0" err="1"/>
            <a:t>Estatística</a:t>
          </a:r>
          <a:r>
            <a:rPr lang="en-US" sz="1400" dirty="0"/>
            <a:t> para </a:t>
          </a:r>
          <a:r>
            <a:rPr lang="en-US" sz="1400" dirty="0" err="1"/>
            <a:t>Ciência</a:t>
          </a:r>
          <a:r>
            <a:rPr lang="en-US" sz="1400" dirty="0"/>
            <a:t> de Dados</a:t>
          </a:r>
        </a:p>
      </dgm:t>
    </dgm:pt>
    <dgm:pt modelId="{C9CE35C7-ED6C-4220-8DDE-1B12A788F273}" type="parTrans" cxnId="{7AD4DD24-6548-4CA5-80FB-AB412890EF02}">
      <dgm:prSet/>
      <dgm:spPr/>
      <dgm:t>
        <a:bodyPr/>
        <a:lstStyle/>
        <a:p>
          <a:endParaRPr lang="en-US" sz="1400"/>
        </a:p>
      </dgm:t>
    </dgm:pt>
    <dgm:pt modelId="{B5FF797F-7C7F-4DFB-A13D-0659C3A2F3A6}" type="sibTrans" cxnId="{7AD4DD24-6548-4CA5-80FB-AB412890EF02}">
      <dgm:prSet/>
      <dgm:spPr/>
      <dgm:t>
        <a:bodyPr/>
        <a:lstStyle/>
        <a:p>
          <a:endParaRPr lang="en-US" sz="1400"/>
        </a:p>
      </dgm:t>
    </dgm:pt>
    <dgm:pt modelId="{D5FDB34E-810C-4676-A98E-54BF4E2ECCDD}">
      <dgm:prSet custT="1"/>
      <dgm:spPr/>
      <dgm:t>
        <a:bodyPr/>
        <a:lstStyle/>
        <a:p>
          <a:r>
            <a:rPr lang="en-US" sz="1400" dirty="0"/>
            <a:t>04 – </a:t>
          </a:r>
          <a:r>
            <a:rPr lang="en-US" sz="1400" dirty="0" err="1"/>
            <a:t>Linguagem</a:t>
          </a:r>
          <a:r>
            <a:rPr lang="en-US" sz="1400" dirty="0"/>
            <a:t> SQL</a:t>
          </a:r>
        </a:p>
      </dgm:t>
    </dgm:pt>
    <dgm:pt modelId="{694CDB2C-F0B6-40B5-92D2-CDCCBD45F630}" type="parTrans" cxnId="{3F31DCCC-C3BE-49B0-98AA-3FED898988F4}">
      <dgm:prSet/>
      <dgm:spPr/>
      <dgm:t>
        <a:bodyPr/>
        <a:lstStyle/>
        <a:p>
          <a:endParaRPr lang="en-US" sz="1400"/>
        </a:p>
      </dgm:t>
    </dgm:pt>
    <dgm:pt modelId="{1BFD7BED-AA25-4E0D-A4A8-D16464C842A0}" type="sibTrans" cxnId="{3F31DCCC-C3BE-49B0-98AA-3FED898988F4}">
      <dgm:prSet/>
      <dgm:spPr/>
      <dgm:t>
        <a:bodyPr/>
        <a:lstStyle/>
        <a:p>
          <a:endParaRPr lang="en-US" sz="1400"/>
        </a:p>
      </dgm:t>
    </dgm:pt>
    <dgm:pt modelId="{FCF1EC46-1966-47D2-B4A8-4D44F0C2BA97}">
      <dgm:prSet custT="1"/>
      <dgm:spPr/>
      <dgm:t>
        <a:bodyPr/>
        <a:lstStyle/>
        <a:p>
          <a:r>
            <a:rPr lang="en-US" sz="1400" dirty="0"/>
            <a:t>05 –  </a:t>
          </a:r>
          <a:r>
            <a:rPr lang="en-US" sz="1400" dirty="0" err="1"/>
            <a:t>Tratamento</a:t>
          </a:r>
          <a:r>
            <a:rPr lang="en-US" sz="1400" dirty="0"/>
            <a:t> de Dados com Python</a:t>
          </a:r>
        </a:p>
      </dgm:t>
    </dgm:pt>
    <dgm:pt modelId="{91D66915-BC24-4777-892E-07DA6993E11F}" type="parTrans" cxnId="{CA29811A-2D30-4F0F-A83A-093553601064}">
      <dgm:prSet/>
      <dgm:spPr/>
      <dgm:t>
        <a:bodyPr/>
        <a:lstStyle/>
        <a:p>
          <a:endParaRPr lang="en-US" sz="1400"/>
        </a:p>
      </dgm:t>
    </dgm:pt>
    <dgm:pt modelId="{AFF39A28-CF16-4D10-B79B-9ABE35EF4899}" type="sibTrans" cxnId="{CA29811A-2D30-4F0F-A83A-093553601064}">
      <dgm:prSet/>
      <dgm:spPr/>
      <dgm:t>
        <a:bodyPr/>
        <a:lstStyle/>
        <a:p>
          <a:endParaRPr lang="en-US" sz="1400"/>
        </a:p>
      </dgm:t>
    </dgm:pt>
    <dgm:pt modelId="{A45BA678-A88A-4AA0-87F7-5328C632B6D3}">
      <dgm:prSet custT="1"/>
      <dgm:spPr/>
      <dgm:t>
        <a:bodyPr/>
        <a:lstStyle/>
        <a:p>
          <a:r>
            <a:rPr lang="en-US" sz="1400" dirty="0"/>
            <a:t>06 - </a:t>
          </a:r>
          <a:r>
            <a:rPr lang="en-US" sz="1400" dirty="0" err="1"/>
            <a:t>Visualização</a:t>
          </a:r>
          <a:r>
            <a:rPr lang="en-US" sz="1400" dirty="0"/>
            <a:t> de Dados com Power</a:t>
          </a:r>
        </a:p>
      </dgm:t>
    </dgm:pt>
    <dgm:pt modelId="{F31D6C51-3D58-44BB-BC67-7EE6B5A21A70}" type="parTrans" cxnId="{182C5921-6B95-497E-991E-BAE5A540956D}">
      <dgm:prSet/>
      <dgm:spPr/>
      <dgm:t>
        <a:bodyPr/>
        <a:lstStyle/>
        <a:p>
          <a:endParaRPr lang="en-US" sz="1400"/>
        </a:p>
      </dgm:t>
    </dgm:pt>
    <dgm:pt modelId="{572F4AEE-081D-4CEE-A030-AA72B61FE207}" type="sibTrans" cxnId="{182C5921-6B95-497E-991E-BAE5A540956D}">
      <dgm:prSet/>
      <dgm:spPr/>
      <dgm:t>
        <a:bodyPr/>
        <a:lstStyle/>
        <a:p>
          <a:endParaRPr lang="en-US" sz="1400"/>
        </a:p>
      </dgm:t>
    </dgm:pt>
    <dgm:pt modelId="{4AE06F6B-6035-4E18-A269-A6DD2708FBE3}">
      <dgm:prSet custT="1"/>
      <dgm:spPr/>
      <dgm:t>
        <a:bodyPr/>
        <a:lstStyle/>
        <a:p>
          <a:r>
            <a:rPr lang="en-US" sz="1400" dirty="0"/>
            <a:t>07 – </a:t>
          </a:r>
          <a:r>
            <a:rPr lang="en-US" sz="1400" dirty="0" err="1"/>
            <a:t>Métodos</a:t>
          </a:r>
          <a:r>
            <a:rPr lang="en-US" sz="1400" dirty="0"/>
            <a:t> </a:t>
          </a:r>
          <a:r>
            <a:rPr lang="en-US" sz="1400" dirty="0" err="1"/>
            <a:t>Ágeis</a:t>
          </a:r>
          <a:endParaRPr lang="en-US" sz="1400" dirty="0"/>
        </a:p>
      </dgm:t>
    </dgm:pt>
    <dgm:pt modelId="{705F3957-CE10-4B79-A2A0-886EB0CC4EFB}" type="parTrans" cxnId="{E5A547D9-9BD1-42E8-BA70-BEA25ECD6666}">
      <dgm:prSet/>
      <dgm:spPr/>
      <dgm:t>
        <a:bodyPr/>
        <a:lstStyle/>
        <a:p>
          <a:endParaRPr lang="en-US" sz="1400"/>
        </a:p>
      </dgm:t>
    </dgm:pt>
    <dgm:pt modelId="{9AE27510-17F1-4C88-B820-EEDC58EDE57A}" type="sibTrans" cxnId="{E5A547D9-9BD1-42E8-BA70-BEA25ECD6666}">
      <dgm:prSet/>
      <dgm:spPr/>
      <dgm:t>
        <a:bodyPr/>
        <a:lstStyle/>
        <a:p>
          <a:endParaRPr lang="en-US" sz="1400"/>
        </a:p>
      </dgm:t>
    </dgm:pt>
    <dgm:pt modelId="{C2BA631C-FE04-411A-A39A-26B59504A1DD}">
      <dgm:prSet custT="1"/>
      <dgm:spPr/>
      <dgm:t>
        <a:bodyPr/>
        <a:lstStyle/>
        <a:p>
          <a:r>
            <a:rPr lang="en-US" sz="1400" dirty="0"/>
            <a:t>08 – </a:t>
          </a:r>
          <a:r>
            <a:rPr lang="en-US" sz="1400" dirty="0" err="1"/>
            <a:t>Aprendizado</a:t>
          </a:r>
          <a:r>
            <a:rPr lang="en-US" sz="1400" dirty="0"/>
            <a:t> de </a:t>
          </a:r>
          <a:r>
            <a:rPr lang="en-US" sz="1400" dirty="0" err="1"/>
            <a:t>Máquina</a:t>
          </a:r>
          <a:r>
            <a:rPr lang="en-US" sz="1400" dirty="0"/>
            <a:t> com Python</a:t>
          </a:r>
        </a:p>
      </dgm:t>
    </dgm:pt>
    <dgm:pt modelId="{2721DD4D-E87A-4E6D-9C8B-D962FF439880}" type="parTrans" cxnId="{BD42C95B-2644-48B3-AA5A-AAB14CD50314}">
      <dgm:prSet/>
      <dgm:spPr/>
      <dgm:t>
        <a:bodyPr/>
        <a:lstStyle/>
        <a:p>
          <a:endParaRPr lang="en-US" sz="1400"/>
        </a:p>
      </dgm:t>
    </dgm:pt>
    <dgm:pt modelId="{7E00E3E2-DC86-4355-99D6-4D593B31D81B}" type="sibTrans" cxnId="{BD42C95B-2644-48B3-AA5A-AAB14CD50314}">
      <dgm:prSet/>
      <dgm:spPr/>
      <dgm:t>
        <a:bodyPr/>
        <a:lstStyle/>
        <a:p>
          <a:endParaRPr lang="en-US" sz="1400"/>
        </a:p>
      </dgm:t>
    </dgm:pt>
    <dgm:pt modelId="{3F38086C-0935-42BC-BD6E-9914C2658F83}" type="pres">
      <dgm:prSet presAssocID="{B392AB06-7F4F-44D5-9C13-67435DBE1D52}" presName="diagram" presStyleCnt="0">
        <dgm:presLayoutVars>
          <dgm:dir/>
          <dgm:resizeHandles val="exact"/>
        </dgm:presLayoutVars>
      </dgm:prSet>
      <dgm:spPr/>
    </dgm:pt>
    <dgm:pt modelId="{C24384EC-A0E5-43D1-BE45-E3BB2E7CBB18}" type="pres">
      <dgm:prSet presAssocID="{1B0DD17B-C869-460A-8412-035031902DC5}" presName="node" presStyleLbl="node1" presStyleIdx="0" presStyleCnt="8">
        <dgm:presLayoutVars>
          <dgm:bulletEnabled val="1"/>
        </dgm:presLayoutVars>
      </dgm:prSet>
      <dgm:spPr/>
    </dgm:pt>
    <dgm:pt modelId="{931D33D7-7F27-4E9B-84E9-BA33C26AD73F}" type="pres">
      <dgm:prSet presAssocID="{30B7B260-5C7F-40EA-AFD3-D77DC0C20D72}" presName="sibTrans" presStyleCnt="0"/>
      <dgm:spPr/>
    </dgm:pt>
    <dgm:pt modelId="{CBFD1CA9-16F5-415E-9B15-3CFFB0631065}" type="pres">
      <dgm:prSet presAssocID="{C180C0DF-CAE2-4BB7-BA29-E3363DD710E7}" presName="node" presStyleLbl="node1" presStyleIdx="1" presStyleCnt="8">
        <dgm:presLayoutVars>
          <dgm:bulletEnabled val="1"/>
        </dgm:presLayoutVars>
      </dgm:prSet>
      <dgm:spPr/>
    </dgm:pt>
    <dgm:pt modelId="{5FDB6BBF-BA25-456D-98D0-1543C9263E41}" type="pres">
      <dgm:prSet presAssocID="{FD19E1D8-7EFD-4D7D-998A-8EB31EF27CF6}" presName="sibTrans" presStyleCnt="0"/>
      <dgm:spPr/>
    </dgm:pt>
    <dgm:pt modelId="{1C04693B-0F01-457A-B658-87BBBC146526}" type="pres">
      <dgm:prSet presAssocID="{265FFD5A-C64B-4C0C-8471-A17AF7F0B089}" presName="node" presStyleLbl="node1" presStyleIdx="2" presStyleCnt="8">
        <dgm:presLayoutVars>
          <dgm:bulletEnabled val="1"/>
        </dgm:presLayoutVars>
      </dgm:prSet>
      <dgm:spPr/>
    </dgm:pt>
    <dgm:pt modelId="{8E33D7A1-8F1A-4E3A-80DA-9AA6D6DBE1D2}" type="pres">
      <dgm:prSet presAssocID="{B5FF797F-7C7F-4DFB-A13D-0659C3A2F3A6}" presName="sibTrans" presStyleCnt="0"/>
      <dgm:spPr/>
    </dgm:pt>
    <dgm:pt modelId="{C3E144F8-5F78-4937-AC19-728DB4922C1E}" type="pres">
      <dgm:prSet presAssocID="{D5FDB34E-810C-4676-A98E-54BF4E2ECCDD}" presName="node" presStyleLbl="node1" presStyleIdx="3" presStyleCnt="8">
        <dgm:presLayoutVars>
          <dgm:bulletEnabled val="1"/>
        </dgm:presLayoutVars>
      </dgm:prSet>
      <dgm:spPr/>
    </dgm:pt>
    <dgm:pt modelId="{BF9E3CA6-0040-4939-8CB9-E9890016F37D}" type="pres">
      <dgm:prSet presAssocID="{1BFD7BED-AA25-4E0D-A4A8-D16464C842A0}" presName="sibTrans" presStyleCnt="0"/>
      <dgm:spPr/>
    </dgm:pt>
    <dgm:pt modelId="{719F9491-E3F5-4814-A528-AB3FB48913E7}" type="pres">
      <dgm:prSet presAssocID="{FCF1EC46-1966-47D2-B4A8-4D44F0C2BA97}" presName="node" presStyleLbl="node1" presStyleIdx="4" presStyleCnt="8">
        <dgm:presLayoutVars>
          <dgm:bulletEnabled val="1"/>
        </dgm:presLayoutVars>
      </dgm:prSet>
      <dgm:spPr/>
    </dgm:pt>
    <dgm:pt modelId="{9DC97429-70FE-4940-8E2D-B11735703A7A}" type="pres">
      <dgm:prSet presAssocID="{AFF39A28-CF16-4D10-B79B-9ABE35EF4899}" presName="sibTrans" presStyleCnt="0"/>
      <dgm:spPr/>
    </dgm:pt>
    <dgm:pt modelId="{62D9F019-5A35-43B8-983E-E59F4187EB5E}" type="pres">
      <dgm:prSet presAssocID="{A45BA678-A88A-4AA0-87F7-5328C632B6D3}" presName="node" presStyleLbl="node1" presStyleIdx="5" presStyleCnt="8">
        <dgm:presLayoutVars>
          <dgm:bulletEnabled val="1"/>
        </dgm:presLayoutVars>
      </dgm:prSet>
      <dgm:spPr/>
    </dgm:pt>
    <dgm:pt modelId="{102BF721-1A0D-49C3-94AB-3B389904E468}" type="pres">
      <dgm:prSet presAssocID="{572F4AEE-081D-4CEE-A030-AA72B61FE207}" presName="sibTrans" presStyleCnt="0"/>
      <dgm:spPr/>
    </dgm:pt>
    <dgm:pt modelId="{140D63ED-EE28-4D07-827B-3A9765019981}" type="pres">
      <dgm:prSet presAssocID="{4AE06F6B-6035-4E18-A269-A6DD2708FBE3}" presName="node" presStyleLbl="node1" presStyleIdx="6" presStyleCnt="8">
        <dgm:presLayoutVars>
          <dgm:bulletEnabled val="1"/>
        </dgm:presLayoutVars>
      </dgm:prSet>
      <dgm:spPr/>
    </dgm:pt>
    <dgm:pt modelId="{414EB141-D89A-4FB2-A362-1B0ADC3C6D94}" type="pres">
      <dgm:prSet presAssocID="{9AE27510-17F1-4C88-B820-EEDC58EDE57A}" presName="sibTrans" presStyleCnt="0"/>
      <dgm:spPr/>
    </dgm:pt>
    <dgm:pt modelId="{314348DF-3A22-47A8-9CF7-53BD439F1D8C}" type="pres">
      <dgm:prSet presAssocID="{C2BA631C-FE04-411A-A39A-26B59504A1DD}" presName="node" presStyleLbl="node1" presStyleIdx="7" presStyleCnt="8">
        <dgm:presLayoutVars>
          <dgm:bulletEnabled val="1"/>
        </dgm:presLayoutVars>
      </dgm:prSet>
      <dgm:spPr/>
    </dgm:pt>
  </dgm:ptLst>
  <dgm:cxnLst>
    <dgm:cxn modelId="{737E8F06-8DD2-4AAF-ACDF-555586E533CA}" srcId="{B392AB06-7F4F-44D5-9C13-67435DBE1D52}" destId="{C180C0DF-CAE2-4BB7-BA29-E3363DD710E7}" srcOrd="1" destOrd="0" parTransId="{2A76B39B-E797-4A61-B78E-AC622473932D}" sibTransId="{FD19E1D8-7EFD-4D7D-998A-8EB31EF27CF6}"/>
    <dgm:cxn modelId="{CA29811A-2D30-4F0F-A83A-093553601064}" srcId="{B392AB06-7F4F-44D5-9C13-67435DBE1D52}" destId="{FCF1EC46-1966-47D2-B4A8-4D44F0C2BA97}" srcOrd="4" destOrd="0" parTransId="{91D66915-BC24-4777-892E-07DA6993E11F}" sibTransId="{AFF39A28-CF16-4D10-B79B-9ABE35EF4899}"/>
    <dgm:cxn modelId="{D749C21E-C57E-4FD3-AA6D-4950B2852FE0}" type="presOf" srcId="{D5FDB34E-810C-4676-A98E-54BF4E2ECCDD}" destId="{C3E144F8-5F78-4937-AC19-728DB4922C1E}" srcOrd="0" destOrd="0" presId="urn:microsoft.com/office/officeart/2005/8/layout/default"/>
    <dgm:cxn modelId="{182C5921-6B95-497E-991E-BAE5A540956D}" srcId="{B392AB06-7F4F-44D5-9C13-67435DBE1D52}" destId="{A45BA678-A88A-4AA0-87F7-5328C632B6D3}" srcOrd="5" destOrd="0" parTransId="{F31D6C51-3D58-44BB-BC67-7EE6B5A21A70}" sibTransId="{572F4AEE-081D-4CEE-A030-AA72B61FE207}"/>
    <dgm:cxn modelId="{7AD4DD24-6548-4CA5-80FB-AB412890EF02}" srcId="{B392AB06-7F4F-44D5-9C13-67435DBE1D52}" destId="{265FFD5A-C64B-4C0C-8471-A17AF7F0B089}" srcOrd="2" destOrd="0" parTransId="{C9CE35C7-ED6C-4220-8DDE-1B12A788F273}" sibTransId="{B5FF797F-7C7F-4DFB-A13D-0659C3A2F3A6}"/>
    <dgm:cxn modelId="{05187828-8D40-4B65-95E7-12582F7D1E3B}" type="presOf" srcId="{1B0DD17B-C869-460A-8412-035031902DC5}" destId="{C24384EC-A0E5-43D1-BE45-E3BB2E7CBB18}" srcOrd="0" destOrd="0" presId="urn:microsoft.com/office/officeart/2005/8/layout/default"/>
    <dgm:cxn modelId="{BD42C95B-2644-48B3-AA5A-AAB14CD50314}" srcId="{B392AB06-7F4F-44D5-9C13-67435DBE1D52}" destId="{C2BA631C-FE04-411A-A39A-26B59504A1DD}" srcOrd="7" destOrd="0" parTransId="{2721DD4D-E87A-4E6D-9C8B-D962FF439880}" sibTransId="{7E00E3E2-DC86-4355-99D6-4D593B31D81B}"/>
    <dgm:cxn modelId="{1379906A-2772-4802-A3B6-8FDD9CE36961}" type="presOf" srcId="{FCF1EC46-1966-47D2-B4A8-4D44F0C2BA97}" destId="{719F9491-E3F5-4814-A528-AB3FB48913E7}" srcOrd="0" destOrd="0" presId="urn:microsoft.com/office/officeart/2005/8/layout/default"/>
    <dgm:cxn modelId="{16BC8E6F-117A-4EB9-B962-6D9454C8E95A}" type="presOf" srcId="{B392AB06-7F4F-44D5-9C13-67435DBE1D52}" destId="{3F38086C-0935-42BC-BD6E-9914C2658F83}" srcOrd="0" destOrd="0" presId="urn:microsoft.com/office/officeart/2005/8/layout/default"/>
    <dgm:cxn modelId="{E271A87A-9BBF-4F50-8A49-A3C5EECC61B2}" type="presOf" srcId="{4AE06F6B-6035-4E18-A269-A6DD2708FBE3}" destId="{140D63ED-EE28-4D07-827B-3A9765019981}" srcOrd="0" destOrd="0" presId="urn:microsoft.com/office/officeart/2005/8/layout/default"/>
    <dgm:cxn modelId="{6000188D-6058-4F9B-ADC0-7B72EB517755}" type="presOf" srcId="{A45BA678-A88A-4AA0-87F7-5328C632B6D3}" destId="{62D9F019-5A35-43B8-983E-E59F4187EB5E}" srcOrd="0" destOrd="0" presId="urn:microsoft.com/office/officeart/2005/8/layout/default"/>
    <dgm:cxn modelId="{3F31DCCC-C3BE-49B0-98AA-3FED898988F4}" srcId="{B392AB06-7F4F-44D5-9C13-67435DBE1D52}" destId="{D5FDB34E-810C-4676-A98E-54BF4E2ECCDD}" srcOrd="3" destOrd="0" parTransId="{694CDB2C-F0B6-40B5-92D2-CDCCBD45F630}" sibTransId="{1BFD7BED-AA25-4E0D-A4A8-D16464C842A0}"/>
    <dgm:cxn modelId="{28364BCF-8EEF-4093-985A-791FA8D6F8F9}" type="presOf" srcId="{C180C0DF-CAE2-4BB7-BA29-E3363DD710E7}" destId="{CBFD1CA9-16F5-415E-9B15-3CFFB0631065}" srcOrd="0" destOrd="0" presId="urn:microsoft.com/office/officeart/2005/8/layout/default"/>
    <dgm:cxn modelId="{E5A547D9-9BD1-42E8-BA70-BEA25ECD6666}" srcId="{B392AB06-7F4F-44D5-9C13-67435DBE1D52}" destId="{4AE06F6B-6035-4E18-A269-A6DD2708FBE3}" srcOrd="6" destOrd="0" parTransId="{705F3957-CE10-4B79-A2A0-886EB0CC4EFB}" sibTransId="{9AE27510-17F1-4C88-B820-EEDC58EDE57A}"/>
    <dgm:cxn modelId="{D1371AE7-3183-422B-BD0E-1884C0834EE1}" srcId="{B392AB06-7F4F-44D5-9C13-67435DBE1D52}" destId="{1B0DD17B-C869-460A-8412-035031902DC5}" srcOrd="0" destOrd="0" parTransId="{00F8A07E-F595-4A47-AB83-0429D97B9776}" sibTransId="{30B7B260-5C7F-40EA-AFD3-D77DC0C20D72}"/>
    <dgm:cxn modelId="{78F1EDF6-4F3C-4D58-8096-2A5E3C6BA521}" type="presOf" srcId="{265FFD5A-C64B-4C0C-8471-A17AF7F0B089}" destId="{1C04693B-0F01-457A-B658-87BBBC146526}" srcOrd="0" destOrd="0" presId="urn:microsoft.com/office/officeart/2005/8/layout/default"/>
    <dgm:cxn modelId="{B0D49AFD-708D-4C00-86B1-67CF0D429719}" type="presOf" srcId="{C2BA631C-FE04-411A-A39A-26B59504A1DD}" destId="{314348DF-3A22-47A8-9CF7-53BD439F1D8C}" srcOrd="0" destOrd="0" presId="urn:microsoft.com/office/officeart/2005/8/layout/default"/>
    <dgm:cxn modelId="{5C9826C1-B256-4CCF-89A0-EA259CBAD5F0}" type="presParOf" srcId="{3F38086C-0935-42BC-BD6E-9914C2658F83}" destId="{C24384EC-A0E5-43D1-BE45-E3BB2E7CBB18}" srcOrd="0" destOrd="0" presId="urn:microsoft.com/office/officeart/2005/8/layout/default"/>
    <dgm:cxn modelId="{E7B6776C-4F53-4903-8B21-330F99413150}" type="presParOf" srcId="{3F38086C-0935-42BC-BD6E-9914C2658F83}" destId="{931D33D7-7F27-4E9B-84E9-BA33C26AD73F}" srcOrd="1" destOrd="0" presId="urn:microsoft.com/office/officeart/2005/8/layout/default"/>
    <dgm:cxn modelId="{0B9EF45C-2EB3-4E78-BF45-A51292E78459}" type="presParOf" srcId="{3F38086C-0935-42BC-BD6E-9914C2658F83}" destId="{CBFD1CA9-16F5-415E-9B15-3CFFB0631065}" srcOrd="2" destOrd="0" presId="urn:microsoft.com/office/officeart/2005/8/layout/default"/>
    <dgm:cxn modelId="{65EC5131-6259-4EB0-A25F-F21C0DF7391C}" type="presParOf" srcId="{3F38086C-0935-42BC-BD6E-9914C2658F83}" destId="{5FDB6BBF-BA25-456D-98D0-1543C9263E41}" srcOrd="3" destOrd="0" presId="urn:microsoft.com/office/officeart/2005/8/layout/default"/>
    <dgm:cxn modelId="{55EC7D05-BACA-424C-988F-252F37639945}" type="presParOf" srcId="{3F38086C-0935-42BC-BD6E-9914C2658F83}" destId="{1C04693B-0F01-457A-B658-87BBBC146526}" srcOrd="4" destOrd="0" presId="urn:microsoft.com/office/officeart/2005/8/layout/default"/>
    <dgm:cxn modelId="{677FEAF2-8994-4054-997E-85217DA1FEA0}" type="presParOf" srcId="{3F38086C-0935-42BC-BD6E-9914C2658F83}" destId="{8E33D7A1-8F1A-4E3A-80DA-9AA6D6DBE1D2}" srcOrd="5" destOrd="0" presId="urn:microsoft.com/office/officeart/2005/8/layout/default"/>
    <dgm:cxn modelId="{B1EB56EB-6498-4B77-94D6-C7A39E72AB4E}" type="presParOf" srcId="{3F38086C-0935-42BC-BD6E-9914C2658F83}" destId="{C3E144F8-5F78-4937-AC19-728DB4922C1E}" srcOrd="6" destOrd="0" presId="urn:microsoft.com/office/officeart/2005/8/layout/default"/>
    <dgm:cxn modelId="{7518A539-AFF8-488A-88A1-D2DB8C809A6E}" type="presParOf" srcId="{3F38086C-0935-42BC-BD6E-9914C2658F83}" destId="{BF9E3CA6-0040-4939-8CB9-E9890016F37D}" srcOrd="7" destOrd="0" presId="urn:microsoft.com/office/officeart/2005/8/layout/default"/>
    <dgm:cxn modelId="{FBEC3656-2768-445C-93F3-18BC34E13D97}" type="presParOf" srcId="{3F38086C-0935-42BC-BD6E-9914C2658F83}" destId="{719F9491-E3F5-4814-A528-AB3FB48913E7}" srcOrd="8" destOrd="0" presId="urn:microsoft.com/office/officeart/2005/8/layout/default"/>
    <dgm:cxn modelId="{7A9B75C0-036C-4A94-9FBC-C73F6ED53240}" type="presParOf" srcId="{3F38086C-0935-42BC-BD6E-9914C2658F83}" destId="{9DC97429-70FE-4940-8E2D-B11735703A7A}" srcOrd="9" destOrd="0" presId="urn:microsoft.com/office/officeart/2005/8/layout/default"/>
    <dgm:cxn modelId="{8657F504-A2FB-40D1-BAFD-73A7D10EA248}" type="presParOf" srcId="{3F38086C-0935-42BC-BD6E-9914C2658F83}" destId="{62D9F019-5A35-43B8-983E-E59F4187EB5E}" srcOrd="10" destOrd="0" presId="urn:microsoft.com/office/officeart/2005/8/layout/default"/>
    <dgm:cxn modelId="{0D5AEC27-7F19-4F3F-AD42-BFAE6222010F}" type="presParOf" srcId="{3F38086C-0935-42BC-BD6E-9914C2658F83}" destId="{102BF721-1A0D-49C3-94AB-3B389904E468}" srcOrd="11" destOrd="0" presId="urn:microsoft.com/office/officeart/2005/8/layout/default"/>
    <dgm:cxn modelId="{FF8898FE-E67A-4D92-A5A7-327D2F98F4C5}" type="presParOf" srcId="{3F38086C-0935-42BC-BD6E-9914C2658F83}" destId="{140D63ED-EE28-4D07-827B-3A9765019981}" srcOrd="12" destOrd="0" presId="urn:microsoft.com/office/officeart/2005/8/layout/default"/>
    <dgm:cxn modelId="{014342B4-D60E-4965-97EA-FEA48A371CCD}" type="presParOf" srcId="{3F38086C-0935-42BC-BD6E-9914C2658F83}" destId="{414EB141-D89A-4FB2-A362-1B0ADC3C6D94}" srcOrd="13" destOrd="0" presId="urn:microsoft.com/office/officeart/2005/8/layout/default"/>
    <dgm:cxn modelId="{39AA436E-9431-482F-A99F-85A683D48DFE}" type="presParOf" srcId="{3F38086C-0935-42BC-BD6E-9914C2658F83}" destId="{314348DF-3A22-47A8-9CF7-53BD439F1D8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92AB06-7F4F-44D5-9C13-67435DBE1D52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B0DD17B-C869-460A-8412-035031902DC5}">
      <dgm:prSet custT="1"/>
      <dgm:spPr/>
      <dgm:t>
        <a:bodyPr/>
        <a:lstStyle/>
        <a:p>
          <a:r>
            <a:rPr lang="en-US" sz="1400"/>
            <a:t>01 - Conceitos iniciais</a:t>
          </a:r>
        </a:p>
      </dgm:t>
    </dgm:pt>
    <dgm:pt modelId="{00F8A07E-F595-4A47-AB83-0429D97B9776}" type="parTrans" cxnId="{D1371AE7-3183-422B-BD0E-1884C0834EE1}">
      <dgm:prSet/>
      <dgm:spPr/>
      <dgm:t>
        <a:bodyPr/>
        <a:lstStyle/>
        <a:p>
          <a:endParaRPr lang="en-US" sz="1400"/>
        </a:p>
      </dgm:t>
    </dgm:pt>
    <dgm:pt modelId="{30B7B260-5C7F-40EA-AFD3-D77DC0C20D72}" type="sibTrans" cxnId="{D1371AE7-3183-422B-BD0E-1884C0834EE1}">
      <dgm:prSet/>
      <dgm:spPr/>
      <dgm:t>
        <a:bodyPr/>
        <a:lstStyle/>
        <a:p>
          <a:endParaRPr lang="en-US" sz="1400"/>
        </a:p>
      </dgm:t>
    </dgm:pt>
    <dgm:pt modelId="{C180C0DF-CAE2-4BB7-BA29-E3363DD710E7}">
      <dgm:prSet custT="1"/>
      <dgm:spPr/>
      <dgm:t>
        <a:bodyPr/>
        <a:lstStyle/>
        <a:p>
          <a:r>
            <a:rPr lang="en-US" sz="1400" dirty="0"/>
            <a:t>02 – </a:t>
          </a:r>
          <a:r>
            <a:rPr lang="en-US" sz="1400" dirty="0" err="1"/>
            <a:t>Variáveis</a:t>
          </a:r>
          <a:endParaRPr lang="en-US" sz="1400" dirty="0"/>
        </a:p>
      </dgm:t>
    </dgm:pt>
    <dgm:pt modelId="{2A76B39B-E797-4A61-B78E-AC622473932D}" type="parTrans" cxnId="{737E8F06-8DD2-4AAF-ACDF-555586E533CA}">
      <dgm:prSet/>
      <dgm:spPr/>
      <dgm:t>
        <a:bodyPr/>
        <a:lstStyle/>
        <a:p>
          <a:endParaRPr lang="en-US" sz="1400"/>
        </a:p>
      </dgm:t>
    </dgm:pt>
    <dgm:pt modelId="{FD19E1D8-7EFD-4D7D-998A-8EB31EF27CF6}" type="sibTrans" cxnId="{737E8F06-8DD2-4AAF-ACDF-555586E533CA}">
      <dgm:prSet/>
      <dgm:spPr/>
      <dgm:t>
        <a:bodyPr/>
        <a:lstStyle/>
        <a:p>
          <a:endParaRPr lang="en-US" sz="1400"/>
        </a:p>
      </dgm:t>
    </dgm:pt>
    <dgm:pt modelId="{265FFD5A-C64B-4C0C-8471-A17AF7F0B089}">
      <dgm:prSet custT="1"/>
      <dgm:spPr/>
      <dgm:t>
        <a:bodyPr/>
        <a:lstStyle/>
        <a:p>
          <a:r>
            <a:rPr lang="en-US" sz="1400" dirty="0"/>
            <a:t>03 - </a:t>
          </a:r>
          <a:r>
            <a:rPr lang="en-US" sz="1400" dirty="0" err="1"/>
            <a:t>Estrututas</a:t>
          </a:r>
          <a:r>
            <a:rPr lang="en-US" sz="1400" dirty="0"/>
            <a:t> de Dados</a:t>
          </a:r>
        </a:p>
      </dgm:t>
    </dgm:pt>
    <dgm:pt modelId="{C9CE35C7-ED6C-4220-8DDE-1B12A788F273}" type="parTrans" cxnId="{7AD4DD24-6548-4CA5-80FB-AB412890EF02}">
      <dgm:prSet/>
      <dgm:spPr/>
      <dgm:t>
        <a:bodyPr/>
        <a:lstStyle/>
        <a:p>
          <a:endParaRPr lang="en-US" sz="1400"/>
        </a:p>
      </dgm:t>
    </dgm:pt>
    <dgm:pt modelId="{B5FF797F-7C7F-4DFB-A13D-0659C3A2F3A6}" type="sibTrans" cxnId="{7AD4DD24-6548-4CA5-80FB-AB412890EF02}">
      <dgm:prSet/>
      <dgm:spPr/>
      <dgm:t>
        <a:bodyPr/>
        <a:lstStyle/>
        <a:p>
          <a:endParaRPr lang="en-US" sz="1400"/>
        </a:p>
      </dgm:t>
    </dgm:pt>
    <dgm:pt modelId="{D5FDB34E-810C-4676-A98E-54BF4E2ECCDD}">
      <dgm:prSet custT="1"/>
      <dgm:spPr/>
      <dgm:t>
        <a:bodyPr/>
        <a:lstStyle/>
        <a:p>
          <a:r>
            <a:rPr lang="en-US" sz="1400" dirty="0"/>
            <a:t>04 – </a:t>
          </a:r>
          <a:r>
            <a:rPr lang="en-US" sz="1400" dirty="0" err="1"/>
            <a:t>Comandos</a:t>
          </a:r>
          <a:r>
            <a:rPr lang="en-US" sz="1400" dirty="0"/>
            <a:t> </a:t>
          </a:r>
          <a:r>
            <a:rPr lang="en-US" sz="1400" dirty="0" err="1"/>
            <a:t>Imperativos</a:t>
          </a:r>
          <a:endParaRPr lang="en-US" sz="1400" dirty="0"/>
        </a:p>
      </dgm:t>
    </dgm:pt>
    <dgm:pt modelId="{694CDB2C-F0B6-40B5-92D2-CDCCBD45F630}" type="parTrans" cxnId="{3F31DCCC-C3BE-49B0-98AA-3FED898988F4}">
      <dgm:prSet/>
      <dgm:spPr/>
      <dgm:t>
        <a:bodyPr/>
        <a:lstStyle/>
        <a:p>
          <a:endParaRPr lang="en-US" sz="1400"/>
        </a:p>
      </dgm:t>
    </dgm:pt>
    <dgm:pt modelId="{1BFD7BED-AA25-4E0D-A4A8-D16464C842A0}" type="sibTrans" cxnId="{3F31DCCC-C3BE-49B0-98AA-3FED898988F4}">
      <dgm:prSet/>
      <dgm:spPr/>
      <dgm:t>
        <a:bodyPr/>
        <a:lstStyle/>
        <a:p>
          <a:endParaRPr lang="en-US" sz="1400"/>
        </a:p>
      </dgm:t>
    </dgm:pt>
    <dgm:pt modelId="{FCF1EC46-1966-47D2-B4A8-4D44F0C2BA97}">
      <dgm:prSet custT="1"/>
      <dgm:spPr/>
      <dgm:t>
        <a:bodyPr/>
        <a:lstStyle/>
        <a:p>
          <a:r>
            <a:rPr lang="en-US" sz="1400" dirty="0"/>
            <a:t>05 – </a:t>
          </a:r>
          <a:r>
            <a:rPr lang="en-US" sz="1400" dirty="0" err="1"/>
            <a:t>Tratamento</a:t>
          </a:r>
          <a:r>
            <a:rPr lang="en-US" sz="1400" dirty="0"/>
            <a:t> de </a:t>
          </a:r>
          <a:r>
            <a:rPr lang="en-US" sz="1400" dirty="0" err="1"/>
            <a:t>Texto</a:t>
          </a:r>
          <a:endParaRPr lang="en-US" sz="1400" dirty="0"/>
        </a:p>
      </dgm:t>
    </dgm:pt>
    <dgm:pt modelId="{91D66915-BC24-4777-892E-07DA6993E11F}" type="parTrans" cxnId="{CA29811A-2D30-4F0F-A83A-093553601064}">
      <dgm:prSet/>
      <dgm:spPr/>
      <dgm:t>
        <a:bodyPr/>
        <a:lstStyle/>
        <a:p>
          <a:endParaRPr lang="en-US" sz="1400"/>
        </a:p>
      </dgm:t>
    </dgm:pt>
    <dgm:pt modelId="{AFF39A28-CF16-4D10-B79B-9ABE35EF4899}" type="sibTrans" cxnId="{CA29811A-2D30-4F0F-A83A-093553601064}">
      <dgm:prSet/>
      <dgm:spPr/>
      <dgm:t>
        <a:bodyPr/>
        <a:lstStyle/>
        <a:p>
          <a:endParaRPr lang="en-US" sz="1400"/>
        </a:p>
      </dgm:t>
    </dgm:pt>
    <dgm:pt modelId="{A45BA678-A88A-4AA0-87F7-5328C632B6D3}">
      <dgm:prSet custT="1"/>
      <dgm:spPr/>
      <dgm:t>
        <a:bodyPr/>
        <a:lstStyle/>
        <a:p>
          <a:r>
            <a:rPr lang="en-US" sz="1400" dirty="0"/>
            <a:t>06 – </a:t>
          </a:r>
          <a:r>
            <a:rPr lang="en-US" sz="1400" dirty="0" err="1"/>
            <a:t>Estruturas</a:t>
          </a:r>
          <a:r>
            <a:rPr lang="en-US" sz="1400" dirty="0"/>
            <a:t> </a:t>
          </a:r>
          <a:r>
            <a:rPr lang="en-US" sz="1400" dirty="0" err="1"/>
            <a:t>Condicionais</a:t>
          </a:r>
          <a:endParaRPr lang="en-US" sz="1400" dirty="0"/>
        </a:p>
      </dgm:t>
    </dgm:pt>
    <dgm:pt modelId="{F31D6C51-3D58-44BB-BC67-7EE6B5A21A70}" type="parTrans" cxnId="{182C5921-6B95-497E-991E-BAE5A540956D}">
      <dgm:prSet/>
      <dgm:spPr/>
      <dgm:t>
        <a:bodyPr/>
        <a:lstStyle/>
        <a:p>
          <a:endParaRPr lang="en-US" sz="1400"/>
        </a:p>
      </dgm:t>
    </dgm:pt>
    <dgm:pt modelId="{572F4AEE-081D-4CEE-A030-AA72B61FE207}" type="sibTrans" cxnId="{182C5921-6B95-497E-991E-BAE5A540956D}">
      <dgm:prSet/>
      <dgm:spPr/>
      <dgm:t>
        <a:bodyPr/>
        <a:lstStyle/>
        <a:p>
          <a:endParaRPr lang="en-US" sz="1400"/>
        </a:p>
      </dgm:t>
    </dgm:pt>
    <dgm:pt modelId="{4AE06F6B-6035-4E18-A269-A6DD2708FBE3}">
      <dgm:prSet custT="1"/>
      <dgm:spPr/>
      <dgm:t>
        <a:bodyPr/>
        <a:lstStyle/>
        <a:p>
          <a:r>
            <a:rPr lang="en-US" sz="1400" dirty="0"/>
            <a:t>07 – </a:t>
          </a:r>
          <a:r>
            <a:rPr lang="en-US" sz="1400" dirty="0" err="1"/>
            <a:t>Estruturas</a:t>
          </a:r>
          <a:r>
            <a:rPr lang="en-US" sz="1400" dirty="0"/>
            <a:t> de </a:t>
          </a:r>
          <a:r>
            <a:rPr lang="en-US" sz="1400" dirty="0" err="1"/>
            <a:t>Repetição</a:t>
          </a:r>
          <a:endParaRPr lang="en-US" sz="1400" dirty="0"/>
        </a:p>
      </dgm:t>
    </dgm:pt>
    <dgm:pt modelId="{705F3957-CE10-4B79-A2A0-886EB0CC4EFB}" type="parTrans" cxnId="{E5A547D9-9BD1-42E8-BA70-BEA25ECD6666}">
      <dgm:prSet/>
      <dgm:spPr/>
      <dgm:t>
        <a:bodyPr/>
        <a:lstStyle/>
        <a:p>
          <a:endParaRPr lang="en-US" sz="1400"/>
        </a:p>
      </dgm:t>
    </dgm:pt>
    <dgm:pt modelId="{9AE27510-17F1-4C88-B820-EEDC58EDE57A}" type="sibTrans" cxnId="{E5A547D9-9BD1-42E8-BA70-BEA25ECD6666}">
      <dgm:prSet/>
      <dgm:spPr/>
      <dgm:t>
        <a:bodyPr/>
        <a:lstStyle/>
        <a:p>
          <a:endParaRPr lang="en-US" sz="1400"/>
        </a:p>
      </dgm:t>
    </dgm:pt>
    <dgm:pt modelId="{C2BA631C-FE04-411A-A39A-26B59504A1DD}">
      <dgm:prSet custT="1"/>
      <dgm:spPr/>
      <dgm:t>
        <a:bodyPr/>
        <a:lstStyle/>
        <a:p>
          <a:r>
            <a:rPr lang="en-US" sz="1400" dirty="0"/>
            <a:t>08 – </a:t>
          </a:r>
          <a:r>
            <a:rPr lang="en-US" sz="1400" dirty="0" err="1"/>
            <a:t>Tratamento</a:t>
          </a:r>
          <a:r>
            <a:rPr lang="en-US" sz="1400" dirty="0"/>
            <a:t> de </a:t>
          </a:r>
          <a:r>
            <a:rPr lang="en-US" sz="1400" dirty="0" err="1"/>
            <a:t>Erros</a:t>
          </a:r>
          <a:endParaRPr lang="en-US" sz="1400" dirty="0"/>
        </a:p>
      </dgm:t>
    </dgm:pt>
    <dgm:pt modelId="{2721DD4D-E87A-4E6D-9C8B-D962FF439880}" type="parTrans" cxnId="{BD42C95B-2644-48B3-AA5A-AAB14CD50314}">
      <dgm:prSet/>
      <dgm:spPr/>
      <dgm:t>
        <a:bodyPr/>
        <a:lstStyle/>
        <a:p>
          <a:endParaRPr lang="en-US" sz="1400"/>
        </a:p>
      </dgm:t>
    </dgm:pt>
    <dgm:pt modelId="{7E00E3E2-DC86-4355-99D6-4D593B31D81B}" type="sibTrans" cxnId="{BD42C95B-2644-48B3-AA5A-AAB14CD50314}">
      <dgm:prSet/>
      <dgm:spPr/>
      <dgm:t>
        <a:bodyPr/>
        <a:lstStyle/>
        <a:p>
          <a:endParaRPr lang="en-US" sz="1400"/>
        </a:p>
      </dgm:t>
    </dgm:pt>
    <dgm:pt modelId="{6DC1B63E-84E4-4351-820E-3923A2AED0D6}">
      <dgm:prSet/>
      <dgm:spPr/>
      <dgm:t>
        <a:bodyPr/>
        <a:lstStyle/>
        <a:p>
          <a:r>
            <a:rPr lang="en-US"/>
            <a:t>10 </a:t>
          </a:r>
          <a:r>
            <a:rPr lang="en-US" dirty="0"/>
            <a:t>– </a:t>
          </a:r>
          <a:r>
            <a:rPr lang="en-US" dirty="0" err="1"/>
            <a:t>Programaçãoi</a:t>
          </a:r>
          <a:r>
            <a:rPr lang="en-US" dirty="0"/>
            <a:t> </a:t>
          </a:r>
          <a:r>
            <a:rPr lang="en-US" dirty="0" err="1"/>
            <a:t>Orientada</a:t>
          </a:r>
          <a:r>
            <a:rPr lang="en-US" dirty="0"/>
            <a:t> a </a:t>
          </a:r>
          <a:r>
            <a:rPr lang="en-US" dirty="0" err="1"/>
            <a:t>Objetos</a:t>
          </a:r>
          <a:endParaRPr lang="en-US" dirty="0"/>
        </a:p>
      </dgm:t>
    </dgm:pt>
    <dgm:pt modelId="{4EEA4744-4AB3-48BC-9646-39EEEA6AB3DD}" type="parTrans" cxnId="{7ACD06F8-D6D0-4D32-8B24-40B117332D17}">
      <dgm:prSet/>
      <dgm:spPr/>
      <dgm:t>
        <a:bodyPr/>
        <a:lstStyle/>
        <a:p>
          <a:endParaRPr lang="pt-BR"/>
        </a:p>
      </dgm:t>
    </dgm:pt>
    <dgm:pt modelId="{6AEF0CF4-C350-41E4-85A8-CA7E69B52BAF}" type="sibTrans" cxnId="{7ACD06F8-D6D0-4D32-8B24-40B117332D17}">
      <dgm:prSet/>
      <dgm:spPr/>
      <dgm:t>
        <a:bodyPr/>
        <a:lstStyle/>
        <a:p>
          <a:endParaRPr lang="pt-BR"/>
        </a:p>
      </dgm:t>
    </dgm:pt>
    <dgm:pt modelId="{42E61700-A2AB-4444-9AA9-6B4AD0693939}">
      <dgm:prSet custT="1"/>
      <dgm:spPr/>
      <dgm:t>
        <a:bodyPr/>
        <a:lstStyle/>
        <a:p>
          <a:r>
            <a:rPr lang="en-US" sz="1400" dirty="0" err="1"/>
            <a:t>Exercícios</a:t>
          </a:r>
          <a:r>
            <a:rPr lang="en-US" sz="1400" dirty="0"/>
            <a:t> - </a:t>
          </a:r>
          <a:r>
            <a:rPr lang="en-US" sz="1400" dirty="0" err="1"/>
            <a:t>Muitos</a:t>
          </a:r>
          <a:r>
            <a:rPr lang="en-US" sz="1400" dirty="0"/>
            <a:t> </a:t>
          </a:r>
          <a:r>
            <a:rPr lang="en-US" sz="1400" dirty="0" err="1"/>
            <a:t>Exercícios</a:t>
          </a:r>
          <a:endParaRPr lang="en-US" sz="1400" dirty="0"/>
        </a:p>
      </dgm:t>
    </dgm:pt>
    <dgm:pt modelId="{AD046F87-D910-40F1-B93F-04B336FB4781}" type="sibTrans" cxnId="{A7124F0A-9A69-46E2-9372-01DB3D5F8C20}">
      <dgm:prSet/>
      <dgm:spPr/>
      <dgm:t>
        <a:bodyPr/>
        <a:lstStyle/>
        <a:p>
          <a:endParaRPr lang="en-US" sz="1400"/>
        </a:p>
      </dgm:t>
    </dgm:pt>
    <dgm:pt modelId="{9A4FBB8B-BA34-4292-ADAE-5F5CC2E18ADA}" type="parTrans" cxnId="{A7124F0A-9A69-46E2-9372-01DB3D5F8C20}">
      <dgm:prSet/>
      <dgm:spPr/>
      <dgm:t>
        <a:bodyPr/>
        <a:lstStyle/>
        <a:p>
          <a:endParaRPr lang="en-US" sz="1400"/>
        </a:p>
      </dgm:t>
    </dgm:pt>
    <dgm:pt modelId="{EDF3D4A0-1C6F-475B-9EF1-E0AF375A1201}">
      <dgm:prSet/>
      <dgm:spPr/>
      <dgm:t>
        <a:bodyPr/>
        <a:lstStyle/>
        <a:p>
          <a:r>
            <a:rPr lang="en-US" dirty="0"/>
            <a:t>09 – </a:t>
          </a:r>
          <a:r>
            <a:rPr lang="en-US" dirty="0" err="1"/>
            <a:t>Funções</a:t>
          </a:r>
          <a:r>
            <a:rPr lang="en-US" dirty="0"/>
            <a:t> e </a:t>
          </a:r>
          <a:r>
            <a:rPr lang="en-US" dirty="0" err="1"/>
            <a:t>Pacotes</a:t>
          </a:r>
          <a:endParaRPr lang="en-US" dirty="0"/>
        </a:p>
      </dgm:t>
    </dgm:pt>
    <dgm:pt modelId="{05E62B6F-1700-42F6-BCC9-F871F45906A6}" type="parTrans" cxnId="{094BFAE1-E989-4E96-AE12-DC18C1B41682}">
      <dgm:prSet/>
      <dgm:spPr/>
      <dgm:t>
        <a:bodyPr/>
        <a:lstStyle/>
        <a:p>
          <a:endParaRPr lang="pt-BR"/>
        </a:p>
      </dgm:t>
    </dgm:pt>
    <dgm:pt modelId="{BB470875-D4C8-4833-AB91-1D3C79C1E001}" type="sibTrans" cxnId="{094BFAE1-E989-4E96-AE12-DC18C1B41682}">
      <dgm:prSet/>
      <dgm:spPr/>
      <dgm:t>
        <a:bodyPr/>
        <a:lstStyle/>
        <a:p>
          <a:endParaRPr lang="pt-BR"/>
        </a:p>
      </dgm:t>
    </dgm:pt>
    <dgm:pt modelId="{3F38086C-0935-42BC-BD6E-9914C2658F83}" type="pres">
      <dgm:prSet presAssocID="{B392AB06-7F4F-44D5-9C13-67435DBE1D52}" presName="diagram" presStyleCnt="0">
        <dgm:presLayoutVars>
          <dgm:dir/>
          <dgm:resizeHandles val="exact"/>
        </dgm:presLayoutVars>
      </dgm:prSet>
      <dgm:spPr/>
    </dgm:pt>
    <dgm:pt modelId="{C24384EC-A0E5-43D1-BE45-E3BB2E7CBB18}" type="pres">
      <dgm:prSet presAssocID="{1B0DD17B-C869-460A-8412-035031902DC5}" presName="node" presStyleLbl="node1" presStyleIdx="0" presStyleCnt="11">
        <dgm:presLayoutVars>
          <dgm:bulletEnabled val="1"/>
        </dgm:presLayoutVars>
      </dgm:prSet>
      <dgm:spPr/>
    </dgm:pt>
    <dgm:pt modelId="{931D33D7-7F27-4E9B-84E9-BA33C26AD73F}" type="pres">
      <dgm:prSet presAssocID="{30B7B260-5C7F-40EA-AFD3-D77DC0C20D72}" presName="sibTrans" presStyleCnt="0"/>
      <dgm:spPr/>
    </dgm:pt>
    <dgm:pt modelId="{CBFD1CA9-16F5-415E-9B15-3CFFB0631065}" type="pres">
      <dgm:prSet presAssocID="{C180C0DF-CAE2-4BB7-BA29-E3363DD710E7}" presName="node" presStyleLbl="node1" presStyleIdx="1" presStyleCnt="11">
        <dgm:presLayoutVars>
          <dgm:bulletEnabled val="1"/>
        </dgm:presLayoutVars>
      </dgm:prSet>
      <dgm:spPr/>
    </dgm:pt>
    <dgm:pt modelId="{5FDB6BBF-BA25-456D-98D0-1543C9263E41}" type="pres">
      <dgm:prSet presAssocID="{FD19E1D8-7EFD-4D7D-998A-8EB31EF27CF6}" presName="sibTrans" presStyleCnt="0"/>
      <dgm:spPr/>
    </dgm:pt>
    <dgm:pt modelId="{1C04693B-0F01-457A-B658-87BBBC146526}" type="pres">
      <dgm:prSet presAssocID="{265FFD5A-C64B-4C0C-8471-A17AF7F0B089}" presName="node" presStyleLbl="node1" presStyleIdx="2" presStyleCnt="11">
        <dgm:presLayoutVars>
          <dgm:bulletEnabled val="1"/>
        </dgm:presLayoutVars>
      </dgm:prSet>
      <dgm:spPr/>
    </dgm:pt>
    <dgm:pt modelId="{8E33D7A1-8F1A-4E3A-80DA-9AA6D6DBE1D2}" type="pres">
      <dgm:prSet presAssocID="{B5FF797F-7C7F-4DFB-A13D-0659C3A2F3A6}" presName="sibTrans" presStyleCnt="0"/>
      <dgm:spPr/>
    </dgm:pt>
    <dgm:pt modelId="{C3E144F8-5F78-4937-AC19-728DB4922C1E}" type="pres">
      <dgm:prSet presAssocID="{D5FDB34E-810C-4676-A98E-54BF4E2ECCDD}" presName="node" presStyleLbl="node1" presStyleIdx="3" presStyleCnt="11">
        <dgm:presLayoutVars>
          <dgm:bulletEnabled val="1"/>
        </dgm:presLayoutVars>
      </dgm:prSet>
      <dgm:spPr/>
    </dgm:pt>
    <dgm:pt modelId="{BF9E3CA6-0040-4939-8CB9-E9890016F37D}" type="pres">
      <dgm:prSet presAssocID="{1BFD7BED-AA25-4E0D-A4A8-D16464C842A0}" presName="sibTrans" presStyleCnt="0"/>
      <dgm:spPr/>
    </dgm:pt>
    <dgm:pt modelId="{719F9491-E3F5-4814-A528-AB3FB48913E7}" type="pres">
      <dgm:prSet presAssocID="{FCF1EC46-1966-47D2-B4A8-4D44F0C2BA97}" presName="node" presStyleLbl="node1" presStyleIdx="4" presStyleCnt="11">
        <dgm:presLayoutVars>
          <dgm:bulletEnabled val="1"/>
        </dgm:presLayoutVars>
      </dgm:prSet>
      <dgm:spPr/>
    </dgm:pt>
    <dgm:pt modelId="{9DC97429-70FE-4940-8E2D-B11735703A7A}" type="pres">
      <dgm:prSet presAssocID="{AFF39A28-CF16-4D10-B79B-9ABE35EF4899}" presName="sibTrans" presStyleCnt="0"/>
      <dgm:spPr/>
    </dgm:pt>
    <dgm:pt modelId="{62D9F019-5A35-43B8-983E-E59F4187EB5E}" type="pres">
      <dgm:prSet presAssocID="{A45BA678-A88A-4AA0-87F7-5328C632B6D3}" presName="node" presStyleLbl="node1" presStyleIdx="5" presStyleCnt="11" custLinFactNeighborX="-53480" custLinFactNeighborY="-6479">
        <dgm:presLayoutVars>
          <dgm:bulletEnabled val="1"/>
        </dgm:presLayoutVars>
      </dgm:prSet>
      <dgm:spPr/>
    </dgm:pt>
    <dgm:pt modelId="{102BF721-1A0D-49C3-94AB-3B389904E468}" type="pres">
      <dgm:prSet presAssocID="{572F4AEE-081D-4CEE-A030-AA72B61FE207}" presName="sibTrans" presStyleCnt="0"/>
      <dgm:spPr/>
    </dgm:pt>
    <dgm:pt modelId="{140D63ED-EE28-4D07-827B-3A9765019981}" type="pres">
      <dgm:prSet presAssocID="{4AE06F6B-6035-4E18-A269-A6DD2708FBE3}" presName="node" presStyleLbl="node1" presStyleIdx="6" presStyleCnt="11" custLinFactNeighborX="-55301" custLinFactNeighborY="-7819">
        <dgm:presLayoutVars>
          <dgm:bulletEnabled val="1"/>
        </dgm:presLayoutVars>
      </dgm:prSet>
      <dgm:spPr/>
    </dgm:pt>
    <dgm:pt modelId="{414EB141-D89A-4FB2-A362-1B0ADC3C6D94}" type="pres">
      <dgm:prSet presAssocID="{9AE27510-17F1-4C88-B820-EEDC58EDE57A}" presName="sibTrans" presStyleCnt="0"/>
      <dgm:spPr/>
    </dgm:pt>
    <dgm:pt modelId="{314348DF-3A22-47A8-9CF7-53BD439F1D8C}" type="pres">
      <dgm:prSet presAssocID="{C2BA631C-FE04-411A-A39A-26B59504A1DD}" presName="node" presStyleLbl="node1" presStyleIdx="7" presStyleCnt="11" custLinFactNeighborX="-58219" custLinFactNeighborY="-11050">
        <dgm:presLayoutVars>
          <dgm:bulletEnabled val="1"/>
        </dgm:presLayoutVars>
      </dgm:prSet>
      <dgm:spPr/>
    </dgm:pt>
    <dgm:pt modelId="{D3799EE3-F974-4FB5-B353-A37CDAEF25ED}" type="pres">
      <dgm:prSet presAssocID="{7E00E3E2-DC86-4355-99D6-4D593B31D81B}" presName="sibTrans" presStyleCnt="0"/>
      <dgm:spPr/>
    </dgm:pt>
    <dgm:pt modelId="{17B6492F-657A-4D64-8C56-B1591E0770FC}" type="pres">
      <dgm:prSet presAssocID="{EDF3D4A0-1C6F-475B-9EF1-E0AF375A1201}" presName="node" presStyleLbl="node1" presStyleIdx="8" presStyleCnt="11" custLinFactNeighborX="-53493" custLinFactNeighborY="-8799">
        <dgm:presLayoutVars>
          <dgm:bulletEnabled val="1"/>
        </dgm:presLayoutVars>
      </dgm:prSet>
      <dgm:spPr/>
    </dgm:pt>
    <dgm:pt modelId="{B58FC44B-76A7-49BE-A99A-F0EAAB63E021}" type="pres">
      <dgm:prSet presAssocID="{BB470875-D4C8-4833-AB91-1D3C79C1E001}" presName="sibTrans" presStyleCnt="0"/>
      <dgm:spPr/>
    </dgm:pt>
    <dgm:pt modelId="{93E0CEF6-44CA-46A2-BA7C-9BE8C03D4C10}" type="pres">
      <dgm:prSet presAssocID="{42E61700-A2AB-4444-9AA9-6B4AD0693939}" presName="node" presStyleLbl="node1" presStyleIdx="9" presStyleCnt="11" custScaleX="436138" custLinFactNeighborX="38349" custLinFactNeighborY="-2809">
        <dgm:presLayoutVars>
          <dgm:bulletEnabled val="1"/>
        </dgm:presLayoutVars>
      </dgm:prSet>
      <dgm:spPr/>
    </dgm:pt>
    <dgm:pt modelId="{19B81001-AAE7-48A2-B411-1ACFBE987B03}" type="pres">
      <dgm:prSet presAssocID="{AD046F87-D910-40F1-B93F-04B336FB4781}" presName="sibTrans" presStyleCnt="0"/>
      <dgm:spPr/>
    </dgm:pt>
    <dgm:pt modelId="{D7E50E94-F020-4741-9E1B-F18F6F3FEB46}" type="pres">
      <dgm:prSet presAssocID="{6DC1B63E-84E4-4351-820E-3923A2AED0D6}" presName="node" presStyleLbl="node1" presStyleIdx="10" presStyleCnt="11" custLinFactY="-22833" custLinFactNeighborX="-2585" custLinFactNeighborY="-100000">
        <dgm:presLayoutVars>
          <dgm:bulletEnabled val="1"/>
        </dgm:presLayoutVars>
      </dgm:prSet>
      <dgm:spPr/>
    </dgm:pt>
  </dgm:ptLst>
  <dgm:cxnLst>
    <dgm:cxn modelId="{737E8F06-8DD2-4AAF-ACDF-555586E533CA}" srcId="{B392AB06-7F4F-44D5-9C13-67435DBE1D52}" destId="{C180C0DF-CAE2-4BB7-BA29-E3363DD710E7}" srcOrd="1" destOrd="0" parTransId="{2A76B39B-E797-4A61-B78E-AC622473932D}" sibTransId="{FD19E1D8-7EFD-4D7D-998A-8EB31EF27CF6}"/>
    <dgm:cxn modelId="{A7124F0A-9A69-46E2-9372-01DB3D5F8C20}" srcId="{B392AB06-7F4F-44D5-9C13-67435DBE1D52}" destId="{42E61700-A2AB-4444-9AA9-6B4AD0693939}" srcOrd="9" destOrd="0" parTransId="{9A4FBB8B-BA34-4292-ADAE-5F5CC2E18ADA}" sibTransId="{AD046F87-D910-40F1-B93F-04B336FB4781}"/>
    <dgm:cxn modelId="{CA29811A-2D30-4F0F-A83A-093553601064}" srcId="{B392AB06-7F4F-44D5-9C13-67435DBE1D52}" destId="{FCF1EC46-1966-47D2-B4A8-4D44F0C2BA97}" srcOrd="4" destOrd="0" parTransId="{91D66915-BC24-4777-892E-07DA6993E11F}" sibTransId="{AFF39A28-CF16-4D10-B79B-9ABE35EF4899}"/>
    <dgm:cxn modelId="{D749C21E-C57E-4FD3-AA6D-4950B2852FE0}" type="presOf" srcId="{D5FDB34E-810C-4676-A98E-54BF4E2ECCDD}" destId="{C3E144F8-5F78-4937-AC19-728DB4922C1E}" srcOrd="0" destOrd="0" presId="urn:microsoft.com/office/officeart/2005/8/layout/default"/>
    <dgm:cxn modelId="{182C5921-6B95-497E-991E-BAE5A540956D}" srcId="{B392AB06-7F4F-44D5-9C13-67435DBE1D52}" destId="{A45BA678-A88A-4AA0-87F7-5328C632B6D3}" srcOrd="5" destOrd="0" parTransId="{F31D6C51-3D58-44BB-BC67-7EE6B5A21A70}" sibTransId="{572F4AEE-081D-4CEE-A030-AA72B61FE207}"/>
    <dgm:cxn modelId="{7AD4DD24-6548-4CA5-80FB-AB412890EF02}" srcId="{B392AB06-7F4F-44D5-9C13-67435DBE1D52}" destId="{265FFD5A-C64B-4C0C-8471-A17AF7F0B089}" srcOrd="2" destOrd="0" parTransId="{C9CE35C7-ED6C-4220-8DDE-1B12A788F273}" sibTransId="{B5FF797F-7C7F-4DFB-A13D-0659C3A2F3A6}"/>
    <dgm:cxn modelId="{05187828-8D40-4B65-95E7-12582F7D1E3B}" type="presOf" srcId="{1B0DD17B-C869-460A-8412-035031902DC5}" destId="{C24384EC-A0E5-43D1-BE45-E3BB2E7CBB18}" srcOrd="0" destOrd="0" presId="urn:microsoft.com/office/officeart/2005/8/layout/default"/>
    <dgm:cxn modelId="{BD42C95B-2644-48B3-AA5A-AAB14CD50314}" srcId="{B392AB06-7F4F-44D5-9C13-67435DBE1D52}" destId="{C2BA631C-FE04-411A-A39A-26B59504A1DD}" srcOrd="7" destOrd="0" parTransId="{2721DD4D-E87A-4E6D-9C8B-D962FF439880}" sibTransId="{7E00E3E2-DC86-4355-99D6-4D593B31D81B}"/>
    <dgm:cxn modelId="{1379906A-2772-4802-A3B6-8FDD9CE36961}" type="presOf" srcId="{FCF1EC46-1966-47D2-B4A8-4D44F0C2BA97}" destId="{719F9491-E3F5-4814-A528-AB3FB48913E7}" srcOrd="0" destOrd="0" presId="urn:microsoft.com/office/officeart/2005/8/layout/default"/>
    <dgm:cxn modelId="{16BC8E6F-117A-4EB9-B962-6D9454C8E95A}" type="presOf" srcId="{B392AB06-7F4F-44D5-9C13-67435DBE1D52}" destId="{3F38086C-0935-42BC-BD6E-9914C2658F83}" srcOrd="0" destOrd="0" presId="urn:microsoft.com/office/officeart/2005/8/layout/default"/>
    <dgm:cxn modelId="{03092054-BEA8-4C15-BC0E-5302E218DC54}" type="presOf" srcId="{6DC1B63E-84E4-4351-820E-3923A2AED0D6}" destId="{D7E50E94-F020-4741-9E1B-F18F6F3FEB46}" srcOrd="0" destOrd="0" presId="urn:microsoft.com/office/officeart/2005/8/layout/default"/>
    <dgm:cxn modelId="{DD729A58-7E0B-4346-9216-3D5F8C58B382}" type="presOf" srcId="{EDF3D4A0-1C6F-475B-9EF1-E0AF375A1201}" destId="{17B6492F-657A-4D64-8C56-B1591E0770FC}" srcOrd="0" destOrd="0" presId="urn:microsoft.com/office/officeart/2005/8/layout/default"/>
    <dgm:cxn modelId="{E271A87A-9BBF-4F50-8A49-A3C5EECC61B2}" type="presOf" srcId="{4AE06F6B-6035-4E18-A269-A6DD2708FBE3}" destId="{140D63ED-EE28-4D07-827B-3A9765019981}" srcOrd="0" destOrd="0" presId="urn:microsoft.com/office/officeart/2005/8/layout/default"/>
    <dgm:cxn modelId="{6000188D-6058-4F9B-ADC0-7B72EB517755}" type="presOf" srcId="{A45BA678-A88A-4AA0-87F7-5328C632B6D3}" destId="{62D9F019-5A35-43B8-983E-E59F4187EB5E}" srcOrd="0" destOrd="0" presId="urn:microsoft.com/office/officeart/2005/8/layout/default"/>
    <dgm:cxn modelId="{3F31DCCC-C3BE-49B0-98AA-3FED898988F4}" srcId="{B392AB06-7F4F-44D5-9C13-67435DBE1D52}" destId="{D5FDB34E-810C-4676-A98E-54BF4E2ECCDD}" srcOrd="3" destOrd="0" parTransId="{694CDB2C-F0B6-40B5-92D2-CDCCBD45F630}" sibTransId="{1BFD7BED-AA25-4E0D-A4A8-D16464C842A0}"/>
    <dgm:cxn modelId="{28364BCF-8EEF-4093-985A-791FA8D6F8F9}" type="presOf" srcId="{C180C0DF-CAE2-4BB7-BA29-E3363DD710E7}" destId="{CBFD1CA9-16F5-415E-9B15-3CFFB0631065}" srcOrd="0" destOrd="0" presId="urn:microsoft.com/office/officeart/2005/8/layout/default"/>
    <dgm:cxn modelId="{E5A547D9-9BD1-42E8-BA70-BEA25ECD6666}" srcId="{B392AB06-7F4F-44D5-9C13-67435DBE1D52}" destId="{4AE06F6B-6035-4E18-A269-A6DD2708FBE3}" srcOrd="6" destOrd="0" parTransId="{705F3957-CE10-4B79-A2A0-886EB0CC4EFB}" sibTransId="{9AE27510-17F1-4C88-B820-EEDC58EDE57A}"/>
    <dgm:cxn modelId="{094BFAE1-E989-4E96-AE12-DC18C1B41682}" srcId="{B392AB06-7F4F-44D5-9C13-67435DBE1D52}" destId="{EDF3D4A0-1C6F-475B-9EF1-E0AF375A1201}" srcOrd="8" destOrd="0" parTransId="{05E62B6F-1700-42F6-BCC9-F871F45906A6}" sibTransId="{BB470875-D4C8-4833-AB91-1D3C79C1E001}"/>
    <dgm:cxn modelId="{D1371AE7-3183-422B-BD0E-1884C0834EE1}" srcId="{B392AB06-7F4F-44D5-9C13-67435DBE1D52}" destId="{1B0DD17B-C869-460A-8412-035031902DC5}" srcOrd="0" destOrd="0" parTransId="{00F8A07E-F595-4A47-AB83-0429D97B9776}" sibTransId="{30B7B260-5C7F-40EA-AFD3-D77DC0C20D72}"/>
    <dgm:cxn modelId="{78F1EDF6-4F3C-4D58-8096-2A5E3C6BA521}" type="presOf" srcId="{265FFD5A-C64B-4C0C-8471-A17AF7F0B089}" destId="{1C04693B-0F01-457A-B658-87BBBC146526}" srcOrd="0" destOrd="0" presId="urn:microsoft.com/office/officeart/2005/8/layout/default"/>
    <dgm:cxn modelId="{7ACD06F8-D6D0-4D32-8B24-40B117332D17}" srcId="{B392AB06-7F4F-44D5-9C13-67435DBE1D52}" destId="{6DC1B63E-84E4-4351-820E-3923A2AED0D6}" srcOrd="10" destOrd="0" parTransId="{4EEA4744-4AB3-48BC-9646-39EEEA6AB3DD}" sibTransId="{6AEF0CF4-C350-41E4-85A8-CA7E69B52BAF}"/>
    <dgm:cxn modelId="{B0D49AFD-708D-4C00-86B1-67CF0D429719}" type="presOf" srcId="{C2BA631C-FE04-411A-A39A-26B59504A1DD}" destId="{314348DF-3A22-47A8-9CF7-53BD439F1D8C}" srcOrd="0" destOrd="0" presId="urn:microsoft.com/office/officeart/2005/8/layout/default"/>
    <dgm:cxn modelId="{23063DFF-8765-44CA-8AB9-31EC592F6D1F}" type="presOf" srcId="{42E61700-A2AB-4444-9AA9-6B4AD0693939}" destId="{93E0CEF6-44CA-46A2-BA7C-9BE8C03D4C10}" srcOrd="0" destOrd="0" presId="urn:microsoft.com/office/officeart/2005/8/layout/default"/>
    <dgm:cxn modelId="{5C9826C1-B256-4CCF-89A0-EA259CBAD5F0}" type="presParOf" srcId="{3F38086C-0935-42BC-BD6E-9914C2658F83}" destId="{C24384EC-A0E5-43D1-BE45-E3BB2E7CBB18}" srcOrd="0" destOrd="0" presId="urn:microsoft.com/office/officeart/2005/8/layout/default"/>
    <dgm:cxn modelId="{E7B6776C-4F53-4903-8B21-330F99413150}" type="presParOf" srcId="{3F38086C-0935-42BC-BD6E-9914C2658F83}" destId="{931D33D7-7F27-4E9B-84E9-BA33C26AD73F}" srcOrd="1" destOrd="0" presId="urn:microsoft.com/office/officeart/2005/8/layout/default"/>
    <dgm:cxn modelId="{0B9EF45C-2EB3-4E78-BF45-A51292E78459}" type="presParOf" srcId="{3F38086C-0935-42BC-BD6E-9914C2658F83}" destId="{CBFD1CA9-16F5-415E-9B15-3CFFB0631065}" srcOrd="2" destOrd="0" presId="urn:microsoft.com/office/officeart/2005/8/layout/default"/>
    <dgm:cxn modelId="{65EC5131-6259-4EB0-A25F-F21C0DF7391C}" type="presParOf" srcId="{3F38086C-0935-42BC-BD6E-9914C2658F83}" destId="{5FDB6BBF-BA25-456D-98D0-1543C9263E41}" srcOrd="3" destOrd="0" presId="urn:microsoft.com/office/officeart/2005/8/layout/default"/>
    <dgm:cxn modelId="{55EC7D05-BACA-424C-988F-252F37639945}" type="presParOf" srcId="{3F38086C-0935-42BC-BD6E-9914C2658F83}" destId="{1C04693B-0F01-457A-B658-87BBBC146526}" srcOrd="4" destOrd="0" presId="urn:microsoft.com/office/officeart/2005/8/layout/default"/>
    <dgm:cxn modelId="{677FEAF2-8994-4054-997E-85217DA1FEA0}" type="presParOf" srcId="{3F38086C-0935-42BC-BD6E-9914C2658F83}" destId="{8E33D7A1-8F1A-4E3A-80DA-9AA6D6DBE1D2}" srcOrd="5" destOrd="0" presId="urn:microsoft.com/office/officeart/2005/8/layout/default"/>
    <dgm:cxn modelId="{B1EB56EB-6498-4B77-94D6-C7A39E72AB4E}" type="presParOf" srcId="{3F38086C-0935-42BC-BD6E-9914C2658F83}" destId="{C3E144F8-5F78-4937-AC19-728DB4922C1E}" srcOrd="6" destOrd="0" presId="urn:microsoft.com/office/officeart/2005/8/layout/default"/>
    <dgm:cxn modelId="{7518A539-AFF8-488A-88A1-D2DB8C809A6E}" type="presParOf" srcId="{3F38086C-0935-42BC-BD6E-9914C2658F83}" destId="{BF9E3CA6-0040-4939-8CB9-E9890016F37D}" srcOrd="7" destOrd="0" presId="urn:microsoft.com/office/officeart/2005/8/layout/default"/>
    <dgm:cxn modelId="{FBEC3656-2768-445C-93F3-18BC34E13D97}" type="presParOf" srcId="{3F38086C-0935-42BC-BD6E-9914C2658F83}" destId="{719F9491-E3F5-4814-A528-AB3FB48913E7}" srcOrd="8" destOrd="0" presId="urn:microsoft.com/office/officeart/2005/8/layout/default"/>
    <dgm:cxn modelId="{7A9B75C0-036C-4A94-9FBC-C73F6ED53240}" type="presParOf" srcId="{3F38086C-0935-42BC-BD6E-9914C2658F83}" destId="{9DC97429-70FE-4940-8E2D-B11735703A7A}" srcOrd="9" destOrd="0" presId="urn:microsoft.com/office/officeart/2005/8/layout/default"/>
    <dgm:cxn modelId="{8657F504-A2FB-40D1-BAFD-73A7D10EA248}" type="presParOf" srcId="{3F38086C-0935-42BC-BD6E-9914C2658F83}" destId="{62D9F019-5A35-43B8-983E-E59F4187EB5E}" srcOrd="10" destOrd="0" presId="urn:microsoft.com/office/officeart/2005/8/layout/default"/>
    <dgm:cxn modelId="{0D5AEC27-7F19-4F3F-AD42-BFAE6222010F}" type="presParOf" srcId="{3F38086C-0935-42BC-BD6E-9914C2658F83}" destId="{102BF721-1A0D-49C3-94AB-3B389904E468}" srcOrd="11" destOrd="0" presId="urn:microsoft.com/office/officeart/2005/8/layout/default"/>
    <dgm:cxn modelId="{FF8898FE-E67A-4D92-A5A7-327D2F98F4C5}" type="presParOf" srcId="{3F38086C-0935-42BC-BD6E-9914C2658F83}" destId="{140D63ED-EE28-4D07-827B-3A9765019981}" srcOrd="12" destOrd="0" presId="urn:microsoft.com/office/officeart/2005/8/layout/default"/>
    <dgm:cxn modelId="{014342B4-D60E-4965-97EA-FEA48A371CCD}" type="presParOf" srcId="{3F38086C-0935-42BC-BD6E-9914C2658F83}" destId="{414EB141-D89A-4FB2-A362-1B0ADC3C6D94}" srcOrd="13" destOrd="0" presId="urn:microsoft.com/office/officeart/2005/8/layout/default"/>
    <dgm:cxn modelId="{39AA436E-9431-482F-A99F-85A683D48DFE}" type="presParOf" srcId="{3F38086C-0935-42BC-BD6E-9914C2658F83}" destId="{314348DF-3A22-47A8-9CF7-53BD439F1D8C}" srcOrd="14" destOrd="0" presId="urn:microsoft.com/office/officeart/2005/8/layout/default"/>
    <dgm:cxn modelId="{14E562E4-F1D7-47C5-8BDA-1217FBB87A36}" type="presParOf" srcId="{3F38086C-0935-42BC-BD6E-9914C2658F83}" destId="{D3799EE3-F974-4FB5-B353-A37CDAEF25ED}" srcOrd="15" destOrd="0" presId="urn:microsoft.com/office/officeart/2005/8/layout/default"/>
    <dgm:cxn modelId="{007401E5-3F7E-445C-BD22-F0CA8812977E}" type="presParOf" srcId="{3F38086C-0935-42BC-BD6E-9914C2658F83}" destId="{17B6492F-657A-4D64-8C56-B1591E0770FC}" srcOrd="16" destOrd="0" presId="urn:microsoft.com/office/officeart/2005/8/layout/default"/>
    <dgm:cxn modelId="{47C58322-8116-459B-B364-2C38ED144879}" type="presParOf" srcId="{3F38086C-0935-42BC-BD6E-9914C2658F83}" destId="{B58FC44B-76A7-49BE-A99A-F0EAAB63E021}" srcOrd="17" destOrd="0" presId="urn:microsoft.com/office/officeart/2005/8/layout/default"/>
    <dgm:cxn modelId="{D44B642B-6ADE-4CF6-825A-5B1CE0E2D7D4}" type="presParOf" srcId="{3F38086C-0935-42BC-BD6E-9914C2658F83}" destId="{93E0CEF6-44CA-46A2-BA7C-9BE8C03D4C10}" srcOrd="18" destOrd="0" presId="urn:microsoft.com/office/officeart/2005/8/layout/default"/>
    <dgm:cxn modelId="{DB8E540F-AB65-4A12-8E27-20A06AD46A73}" type="presParOf" srcId="{3F38086C-0935-42BC-BD6E-9914C2658F83}" destId="{19B81001-AAE7-48A2-B411-1ACFBE987B03}" srcOrd="19" destOrd="0" presId="urn:microsoft.com/office/officeart/2005/8/layout/default"/>
    <dgm:cxn modelId="{9374778A-2DF9-4D02-97B3-9ED85F3CD953}" type="presParOf" srcId="{3F38086C-0935-42BC-BD6E-9914C2658F83}" destId="{D7E50E94-F020-4741-9E1B-F18F6F3FEB46}" srcOrd="2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384EC-A0E5-43D1-BE45-E3BB2E7CBB18}">
      <dsp:nvSpPr>
        <dsp:cNvPr id="0" name=""/>
        <dsp:cNvSpPr/>
      </dsp:nvSpPr>
      <dsp:spPr>
        <a:xfrm>
          <a:off x="2469" y="408808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01 – Python </a:t>
          </a:r>
          <a:r>
            <a:rPr lang="en-US" sz="1400" kern="1200" dirty="0" err="1"/>
            <a:t>Básico</a:t>
          </a:r>
          <a:r>
            <a:rPr lang="en-US" sz="1400" kern="1200" dirty="0"/>
            <a:t> / </a:t>
          </a:r>
          <a:r>
            <a:rPr lang="en-US" sz="1400" kern="1200" dirty="0" err="1"/>
            <a:t>Lógica</a:t>
          </a:r>
          <a:r>
            <a:rPr lang="en-US" sz="1400" kern="1200" dirty="0"/>
            <a:t> de </a:t>
          </a:r>
          <a:r>
            <a:rPr lang="en-US" sz="1400" kern="1200" dirty="0" err="1"/>
            <a:t>Programação</a:t>
          </a:r>
          <a:endParaRPr lang="en-US" sz="1400" kern="1200" dirty="0"/>
        </a:p>
      </dsp:txBody>
      <dsp:txXfrm>
        <a:off x="2469" y="408808"/>
        <a:ext cx="1959430" cy="1175658"/>
      </dsp:txXfrm>
    </dsp:sp>
    <dsp:sp modelId="{CBFD1CA9-16F5-415E-9B15-3CFFB0631065}">
      <dsp:nvSpPr>
        <dsp:cNvPr id="0" name=""/>
        <dsp:cNvSpPr/>
      </dsp:nvSpPr>
      <dsp:spPr>
        <a:xfrm>
          <a:off x="2157843" y="408808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02 – </a:t>
          </a:r>
          <a:r>
            <a:rPr lang="en-US" sz="1400" i="1" kern="1200" dirty="0"/>
            <a:t>Git</a:t>
          </a:r>
          <a:r>
            <a:rPr lang="en-US" sz="1400" kern="1200" dirty="0"/>
            <a:t> / </a:t>
          </a:r>
          <a:r>
            <a:rPr lang="en-US" sz="1400" kern="1200" dirty="0" err="1"/>
            <a:t>Github</a:t>
          </a:r>
          <a:r>
            <a:rPr lang="en-US" sz="1400" kern="1200" dirty="0"/>
            <a:t> </a:t>
          </a:r>
        </a:p>
      </dsp:txBody>
      <dsp:txXfrm>
        <a:off x="2157843" y="408808"/>
        <a:ext cx="1959430" cy="1175658"/>
      </dsp:txXfrm>
    </dsp:sp>
    <dsp:sp modelId="{1C04693B-0F01-457A-B658-87BBBC146526}">
      <dsp:nvSpPr>
        <dsp:cNvPr id="0" name=""/>
        <dsp:cNvSpPr/>
      </dsp:nvSpPr>
      <dsp:spPr>
        <a:xfrm>
          <a:off x="4313216" y="408808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03 –</a:t>
          </a:r>
          <a:r>
            <a:rPr lang="en-US" sz="1400" kern="1200" dirty="0" err="1"/>
            <a:t>Estatística</a:t>
          </a:r>
          <a:r>
            <a:rPr lang="en-US" sz="1400" kern="1200" dirty="0"/>
            <a:t> para </a:t>
          </a:r>
          <a:r>
            <a:rPr lang="en-US" sz="1400" kern="1200" dirty="0" err="1"/>
            <a:t>Ciência</a:t>
          </a:r>
          <a:r>
            <a:rPr lang="en-US" sz="1400" kern="1200" dirty="0"/>
            <a:t> de Dados</a:t>
          </a:r>
        </a:p>
      </dsp:txBody>
      <dsp:txXfrm>
        <a:off x="4313216" y="408808"/>
        <a:ext cx="1959430" cy="1175658"/>
      </dsp:txXfrm>
    </dsp:sp>
    <dsp:sp modelId="{C3E144F8-5F78-4937-AC19-728DB4922C1E}">
      <dsp:nvSpPr>
        <dsp:cNvPr id="0" name=""/>
        <dsp:cNvSpPr/>
      </dsp:nvSpPr>
      <dsp:spPr>
        <a:xfrm>
          <a:off x="6468589" y="408808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04 – </a:t>
          </a:r>
          <a:r>
            <a:rPr lang="en-US" sz="1400" kern="1200" dirty="0" err="1"/>
            <a:t>Linguagem</a:t>
          </a:r>
          <a:r>
            <a:rPr lang="en-US" sz="1400" kern="1200" dirty="0"/>
            <a:t> SQL</a:t>
          </a:r>
        </a:p>
      </dsp:txBody>
      <dsp:txXfrm>
        <a:off x="6468589" y="408808"/>
        <a:ext cx="1959430" cy="1175658"/>
      </dsp:txXfrm>
    </dsp:sp>
    <dsp:sp modelId="{719F9491-E3F5-4814-A528-AB3FB48913E7}">
      <dsp:nvSpPr>
        <dsp:cNvPr id="0" name=""/>
        <dsp:cNvSpPr/>
      </dsp:nvSpPr>
      <dsp:spPr>
        <a:xfrm>
          <a:off x="2469" y="1780410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05 –  </a:t>
          </a:r>
          <a:r>
            <a:rPr lang="en-US" sz="1400" kern="1200" dirty="0" err="1"/>
            <a:t>Tratamento</a:t>
          </a:r>
          <a:r>
            <a:rPr lang="en-US" sz="1400" kern="1200" dirty="0"/>
            <a:t> de Dados com Python</a:t>
          </a:r>
        </a:p>
      </dsp:txBody>
      <dsp:txXfrm>
        <a:off x="2469" y="1780410"/>
        <a:ext cx="1959430" cy="1175658"/>
      </dsp:txXfrm>
    </dsp:sp>
    <dsp:sp modelId="{62D9F019-5A35-43B8-983E-E59F4187EB5E}">
      <dsp:nvSpPr>
        <dsp:cNvPr id="0" name=""/>
        <dsp:cNvSpPr/>
      </dsp:nvSpPr>
      <dsp:spPr>
        <a:xfrm>
          <a:off x="2157843" y="1780410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06 - </a:t>
          </a:r>
          <a:r>
            <a:rPr lang="en-US" sz="1400" kern="1200" dirty="0" err="1"/>
            <a:t>Visualização</a:t>
          </a:r>
          <a:r>
            <a:rPr lang="en-US" sz="1400" kern="1200" dirty="0"/>
            <a:t> de Dados com Power</a:t>
          </a:r>
        </a:p>
      </dsp:txBody>
      <dsp:txXfrm>
        <a:off x="2157843" y="1780410"/>
        <a:ext cx="1959430" cy="1175658"/>
      </dsp:txXfrm>
    </dsp:sp>
    <dsp:sp modelId="{140D63ED-EE28-4D07-827B-3A9765019981}">
      <dsp:nvSpPr>
        <dsp:cNvPr id="0" name=""/>
        <dsp:cNvSpPr/>
      </dsp:nvSpPr>
      <dsp:spPr>
        <a:xfrm>
          <a:off x="4313216" y="1780410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07 – </a:t>
          </a:r>
          <a:r>
            <a:rPr lang="en-US" sz="1400" kern="1200" dirty="0" err="1"/>
            <a:t>Métodos</a:t>
          </a:r>
          <a:r>
            <a:rPr lang="en-US" sz="1400" kern="1200" dirty="0"/>
            <a:t> </a:t>
          </a:r>
          <a:r>
            <a:rPr lang="en-US" sz="1400" kern="1200" dirty="0" err="1"/>
            <a:t>Ágeis</a:t>
          </a:r>
          <a:endParaRPr lang="en-US" sz="1400" kern="1200" dirty="0"/>
        </a:p>
      </dsp:txBody>
      <dsp:txXfrm>
        <a:off x="4313216" y="1780410"/>
        <a:ext cx="1959430" cy="1175658"/>
      </dsp:txXfrm>
    </dsp:sp>
    <dsp:sp modelId="{314348DF-3A22-47A8-9CF7-53BD439F1D8C}">
      <dsp:nvSpPr>
        <dsp:cNvPr id="0" name=""/>
        <dsp:cNvSpPr/>
      </dsp:nvSpPr>
      <dsp:spPr>
        <a:xfrm>
          <a:off x="6468589" y="1780410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08 – </a:t>
          </a:r>
          <a:r>
            <a:rPr lang="en-US" sz="1400" kern="1200" dirty="0" err="1"/>
            <a:t>Aprendizado</a:t>
          </a:r>
          <a:r>
            <a:rPr lang="en-US" sz="1400" kern="1200" dirty="0"/>
            <a:t> de </a:t>
          </a:r>
          <a:r>
            <a:rPr lang="en-US" sz="1400" kern="1200" dirty="0" err="1"/>
            <a:t>Máquina</a:t>
          </a:r>
          <a:r>
            <a:rPr lang="en-US" sz="1400" kern="1200" dirty="0"/>
            <a:t> com Python</a:t>
          </a:r>
        </a:p>
      </dsp:txBody>
      <dsp:txXfrm>
        <a:off x="6468589" y="1780410"/>
        <a:ext cx="1959430" cy="11756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384EC-A0E5-43D1-BE45-E3BB2E7CBB18}">
      <dsp:nvSpPr>
        <dsp:cNvPr id="0" name=""/>
        <dsp:cNvSpPr/>
      </dsp:nvSpPr>
      <dsp:spPr>
        <a:xfrm>
          <a:off x="52214" y="160703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01 - Conceitos iniciais</a:t>
          </a:r>
        </a:p>
      </dsp:txBody>
      <dsp:txXfrm>
        <a:off x="52214" y="160703"/>
        <a:ext cx="1521735" cy="913041"/>
      </dsp:txXfrm>
    </dsp:sp>
    <dsp:sp modelId="{CBFD1CA9-16F5-415E-9B15-3CFFB0631065}">
      <dsp:nvSpPr>
        <dsp:cNvPr id="0" name=""/>
        <dsp:cNvSpPr/>
      </dsp:nvSpPr>
      <dsp:spPr>
        <a:xfrm>
          <a:off x="1726123" y="160703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02 – </a:t>
          </a:r>
          <a:r>
            <a:rPr lang="en-US" sz="1400" kern="1200" dirty="0" err="1"/>
            <a:t>Variáveis</a:t>
          </a:r>
          <a:endParaRPr lang="en-US" sz="1400" kern="1200" dirty="0"/>
        </a:p>
      </dsp:txBody>
      <dsp:txXfrm>
        <a:off x="1726123" y="160703"/>
        <a:ext cx="1521735" cy="913041"/>
      </dsp:txXfrm>
    </dsp:sp>
    <dsp:sp modelId="{1C04693B-0F01-457A-B658-87BBBC146526}">
      <dsp:nvSpPr>
        <dsp:cNvPr id="0" name=""/>
        <dsp:cNvSpPr/>
      </dsp:nvSpPr>
      <dsp:spPr>
        <a:xfrm>
          <a:off x="3400032" y="160703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03 - </a:t>
          </a:r>
          <a:r>
            <a:rPr lang="en-US" sz="1400" kern="1200" dirty="0" err="1"/>
            <a:t>Estrututas</a:t>
          </a:r>
          <a:r>
            <a:rPr lang="en-US" sz="1400" kern="1200" dirty="0"/>
            <a:t> de Dados</a:t>
          </a:r>
        </a:p>
      </dsp:txBody>
      <dsp:txXfrm>
        <a:off x="3400032" y="160703"/>
        <a:ext cx="1521735" cy="913041"/>
      </dsp:txXfrm>
    </dsp:sp>
    <dsp:sp modelId="{C3E144F8-5F78-4937-AC19-728DB4922C1E}">
      <dsp:nvSpPr>
        <dsp:cNvPr id="0" name=""/>
        <dsp:cNvSpPr/>
      </dsp:nvSpPr>
      <dsp:spPr>
        <a:xfrm>
          <a:off x="5073941" y="160703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04 – </a:t>
          </a:r>
          <a:r>
            <a:rPr lang="en-US" sz="1400" kern="1200" dirty="0" err="1"/>
            <a:t>Comandos</a:t>
          </a:r>
          <a:r>
            <a:rPr lang="en-US" sz="1400" kern="1200" dirty="0"/>
            <a:t> </a:t>
          </a:r>
          <a:r>
            <a:rPr lang="en-US" sz="1400" kern="1200" dirty="0" err="1"/>
            <a:t>Imperativos</a:t>
          </a:r>
          <a:endParaRPr lang="en-US" sz="1400" kern="1200" dirty="0"/>
        </a:p>
      </dsp:txBody>
      <dsp:txXfrm>
        <a:off x="5073941" y="160703"/>
        <a:ext cx="1521735" cy="913041"/>
      </dsp:txXfrm>
    </dsp:sp>
    <dsp:sp modelId="{719F9491-E3F5-4814-A528-AB3FB48913E7}">
      <dsp:nvSpPr>
        <dsp:cNvPr id="0" name=""/>
        <dsp:cNvSpPr/>
      </dsp:nvSpPr>
      <dsp:spPr>
        <a:xfrm>
          <a:off x="6747850" y="160703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05 – </a:t>
          </a:r>
          <a:r>
            <a:rPr lang="en-US" sz="1400" kern="1200" dirty="0" err="1"/>
            <a:t>Tratamento</a:t>
          </a:r>
          <a:r>
            <a:rPr lang="en-US" sz="1400" kern="1200" dirty="0"/>
            <a:t> de </a:t>
          </a:r>
          <a:r>
            <a:rPr lang="en-US" sz="1400" kern="1200" dirty="0" err="1"/>
            <a:t>Texto</a:t>
          </a:r>
          <a:endParaRPr lang="en-US" sz="1400" kern="1200" dirty="0"/>
        </a:p>
      </dsp:txBody>
      <dsp:txXfrm>
        <a:off x="6747850" y="160703"/>
        <a:ext cx="1521735" cy="913041"/>
      </dsp:txXfrm>
    </dsp:sp>
    <dsp:sp modelId="{62D9F019-5A35-43B8-983E-E59F4187EB5E}">
      <dsp:nvSpPr>
        <dsp:cNvPr id="0" name=""/>
        <dsp:cNvSpPr/>
      </dsp:nvSpPr>
      <dsp:spPr>
        <a:xfrm>
          <a:off x="75344" y="1166761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06 – </a:t>
          </a:r>
          <a:r>
            <a:rPr lang="en-US" sz="1400" kern="1200" dirty="0" err="1"/>
            <a:t>Estruturas</a:t>
          </a:r>
          <a:r>
            <a:rPr lang="en-US" sz="1400" kern="1200" dirty="0"/>
            <a:t> </a:t>
          </a:r>
          <a:r>
            <a:rPr lang="en-US" sz="1400" kern="1200" dirty="0" err="1"/>
            <a:t>Condicionais</a:t>
          </a:r>
          <a:endParaRPr lang="en-US" sz="1400" kern="1200" dirty="0"/>
        </a:p>
      </dsp:txBody>
      <dsp:txXfrm>
        <a:off x="75344" y="1166761"/>
        <a:ext cx="1521735" cy="913041"/>
      </dsp:txXfrm>
    </dsp:sp>
    <dsp:sp modelId="{140D63ED-EE28-4D07-827B-3A9765019981}">
      <dsp:nvSpPr>
        <dsp:cNvPr id="0" name=""/>
        <dsp:cNvSpPr/>
      </dsp:nvSpPr>
      <dsp:spPr>
        <a:xfrm>
          <a:off x="1721542" y="1154527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07 – </a:t>
          </a:r>
          <a:r>
            <a:rPr lang="en-US" sz="1400" kern="1200" dirty="0" err="1"/>
            <a:t>Estruturas</a:t>
          </a:r>
          <a:r>
            <a:rPr lang="en-US" sz="1400" kern="1200" dirty="0"/>
            <a:t> de </a:t>
          </a:r>
          <a:r>
            <a:rPr lang="en-US" sz="1400" kern="1200" dirty="0" err="1"/>
            <a:t>Repetição</a:t>
          </a:r>
          <a:endParaRPr lang="en-US" sz="1400" kern="1200" dirty="0"/>
        </a:p>
      </dsp:txBody>
      <dsp:txXfrm>
        <a:off x="1721542" y="1154527"/>
        <a:ext cx="1521735" cy="913041"/>
      </dsp:txXfrm>
    </dsp:sp>
    <dsp:sp modelId="{314348DF-3A22-47A8-9CF7-53BD439F1D8C}">
      <dsp:nvSpPr>
        <dsp:cNvPr id="0" name=""/>
        <dsp:cNvSpPr/>
      </dsp:nvSpPr>
      <dsp:spPr>
        <a:xfrm>
          <a:off x="3351047" y="1125026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08 – </a:t>
          </a:r>
          <a:r>
            <a:rPr lang="en-US" sz="1400" kern="1200" dirty="0" err="1"/>
            <a:t>Tratamento</a:t>
          </a:r>
          <a:r>
            <a:rPr lang="en-US" sz="1400" kern="1200" dirty="0"/>
            <a:t> de </a:t>
          </a:r>
          <a:r>
            <a:rPr lang="en-US" sz="1400" kern="1200" dirty="0" err="1"/>
            <a:t>Erros</a:t>
          </a:r>
          <a:endParaRPr lang="en-US" sz="1400" kern="1200" dirty="0"/>
        </a:p>
      </dsp:txBody>
      <dsp:txXfrm>
        <a:off x="3351047" y="1125026"/>
        <a:ext cx="1521735" cy="913041"/>
      </dsp:txXfrm>
    </dsp:sp>
    <dsp:sp modelId="{17B6492F-657A-4D64-8C56-B1591E0770FC}">
      <dsp:nvSpPr>
        <dsp:cNvPr id="0" name=""/>
        <dsp:cNvSpPr/>
      </dsp:nvSpPr>
      <dsp:spPr>
        <a:xfrm>
          <a:off x="5096873" y="1145579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09 – </a:t>
          </a:r>
          <a:r>
            <a:rPr lang="en-US" sz="1400" kern="1200" dirty="0" err="1"/>
            <a:t>Funções</a:t>
          </a:r>
          <a:r>
            <a:rPr lang="en-US" sz="1400" kern="1200" dirty="0"/>
            <a:t> e </a:t>
          </a:r>
          <a:r>
            <a:rPr lang="en-US" sz="1400" kern="1200" dirty="0" err="1"/>
            <a:t>Pacotes</a:t>
          </a:r>
          <a:endParaRPr lang="en-US" sz="1400" kern="1200" dirty="0"/>
        </a:p>
      </dsp:txBody>
      <dsp:txXfrm>
        <a:off x="5096873" y="1145579"/>
        <a:ext cx="1521735" cy="913041"/>
      </dsp:txXfrm>
    </dsp:sp>
    <dsp:sp modelId="{93E0CEF6-44CA-46A2-BA7C-9BE8C03D4C10}">
      <dsp:nvSpPr>
        <dsp:cNvPr id="0" name=""/>
        <dsp:cNvSpPr/>
      </dsp:nvSpPr>
      <dsp:spPr>
        <a:xfrm>
          <a:off x="589082" y="2265485"/>
          <a:ext cx="6636866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Exercícios</a:t>
          </a:r>
          <a:r>
            <a:rPr lang="en-US" sz="1400" kern="1200" dirty="0"/>
            <a:t> - </a:t>
          </a:r>
          <a:r>
            <a:rPr lang="en-US" sz="1400" kern="1200" dirty="0" err="1"/>
            <a:t>Muitos</a:t>
          </a:r>
          <a:r>
            <a:rPr lang="en-US" sz="1400" kern="1200" dirty="0"/>
            <a:t> </a:t>
          </a:r>
          <a:r>
            <a:rPr lang="en-US" sz="1400" kern="1200" dirty="0" err="1"/>
            <a:t>Exercícios</a:t>
          </a:r>
          <a:endParaRPr lang="en-US" sz="1400" kern="1200" dirty="0"/>
        </a:p>
      </dsp:txBody>
      <dsp:txXfrm>
        <a:off x="589082" y="2265485"/>
        <a:ext cx="6636866" cy="913041"/>
      </dsp:txXfrm>
    </dsp:sp>
    <dsp:sp modelId="{D7E50E94-F020-4741-9E1B-F18F6F3FEB46}">
      <dsp:nvSpPr>
        <dsp:cNvPr id="0" name=""/>
        <dsp:cNvSpPr/>
      </dsp:nvSpPr>
      <dsp:spPr>
        <a:xfrm>
          <a:off x="6755215" y="1169616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10 </a:t>
          </a:r>
          <a:r>
            <a:rPr lang="en-US" sz="1400" kern="1200" dirty="0"/>
            <a:t>– </a:t>
          </a:r>
          <a:r>
            <a:rPr lang="en-US" sz="1400" kern="1200" dirty="0" err="1"/>
            <a:t>Programaçãoi</a:t>
          </a:r>
          <a:r>
            <a:rPr lang="en-US" sz="1400" kern="1200" dirty="0"/>
            <a:t> </a:t>
          </a:r>
          <a:r>
            <a:rPr lang="en-US" sz="1400" kern="1200" dirty="0" err="1"/>
            <a:t>Orientada</a:t>
          </a:r>
          <a:r>
            <a:rPr lang="en-US" sz="1400" kern="1200" dirty="0"/>
            <a:t> a </a:t>
          </a:r>
          <a:r>
            <a:rPr lang="en-US" sz="1400" kern="1200" dirty="0" err="1"/>
            <a:t>Objetos</a:t>
          </a:r>
          <a:endParaRPr lang="en-US" sz="1400" kern="1200" dirty="0"/>
        </a:p>
      </dsp:txBody>
      <dsp:txXfrm>
        <a:off x="6755215" y="1169616"/>
        <a:ext cx="1521735" cy="913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E7BF670-571C-49EB-A6A7-5E570C99D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0"/>
            <a:ext cx="3078163" cy="512763"/>
          </a:xfrm>
          <a:prstGeom prst="rect">
            <a:avLst/>
          </a:prstGeom>
        </p:spPr>
        <p:txBody>
          <a:bodyPr vert="horz" lIns="91426" tIns="45712" rIns="91426" bIns="45712" rtlCol="0"/>
          <a:lstStyle>
            <a:lvl1pPr algn="l">
              <a:defRPr sz="1200"/>
            </a:lvl1pPr>
          </a:lstStyle>
          <a:p>
            <a:r>
              <a:rPr lang="pt-BR"/>
              <a:t>TREINA RECIFE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5051FA-D892-43F3-9386-D6D2639B6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5" y="0"/>
            <a:ext cx="3078162" cy="512763"/>
          </a:xfrm>
          <a:prstGeom prst="rect">
            <a:avLst/>
          </a:prstGeom>
        </p:spPr>
        <p:txBody>
          <a:bodyPr vert="horz" lIns="91426" tIns="45712" rIns="91426" bIns="45712" rtlCol="0"/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9435AC-CCB6-4B40-878E-D29AC4114A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9721853"/>
            <a:ext cx="3078163" cy="512763"/>
          </a:xfrm>
          <a:prstGeom prst="rect">
            <a:avLst/>
          </a:prstGeom>
        </p:spPr>
        <p:txBody>
          <a:bodyPr vert="horz" lIns="91426" tIns="45712" rIns="91426" bIns="45712" rtlCol="0" anchor="b"/>
          <a:lstStyle>
            <a:lvl1pPr algn="l">
              <a:defRPr sz="1200"/>
            </a:lvl1pPr>
          </a:lstStyle>
          <a:p>
            <a:r>
              <a:rPr lang="pt-BR"/>
              <a:t>SIGA NOSSO INSTAGRAM: @treina_recife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FB0033-2C8B-4436-B83A-797AC70BD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5" y="9721853"/>
            <a:ext cx="3078162" cy="512763"/>
          </a:xfrm>
          <a:prstGeom prst="rect">
            <a:avLst/>
          </a:prstGeom>
        </p:spPr>
        <p:txBody>
          <a:bodyPr vert="horz" lIns="91426" tIns="45712" rIns="91426" bIns="45712" rtlCol="0" anchor="b"/>
          <a:lstStyle>
            <a:lvl1pPr algn="r">
              <a:defRPr sz="1200"/>
            </a:lvl1pPr>
          </a:lstStyle>
          <a:p>
            <a:fld id="{0878DA2E-347B-46BB-8DBC-F2AFC953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55194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3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65" tIns="94765" rIns="94765" bIns="9476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f391192_00:notes"/>
          <p:cNvSpPr txBox="1">
            <a:spLocks noGrp="1"/>
          </p:cNvSpPr>
          <p:nvPr>
            <p:ph type="body" idx="1"/>
          </p:nvPr>
        </p:nvSpPr>
        <p:spPr>
          <a:xfrm>
            <a:off x="710407" y="4861443"/>
            <a:ext cx="5683250" cy="4605575"/>
          </a:xfrm>
          <a:prstGeom prst="rect">
            <a:avLst/>
          </a:prstGeom>
        </p:spPr>
        <p:txBody>
          <a:bodyPr spcFirstLastPara="1" wrap="square" lIns="94765" tIns="94765" rIns="94765" bIns="9476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8769013" y="-10258425"/>
            <a:ext cx="19310351" cy="10861675"/>
          </a:xfrm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8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20234275" y="-14779625"/>
            <a:ext cx="27816175" cy="15647988"/>
          </a:xfrm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3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20234275" y="-14779625"/>
            <a:ext cx="27816175" cy="15647988"/>
          </a:xfrm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3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69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63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436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214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137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216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25572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52276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8515" y="908137"/>
            <a:ext cx="8179496" cy="3724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cxnSp>
        <p:nvCxnSpPr>
          <p:cNvPr id="5" name="Conector Reto 2">
            <a:extLst>
              <a:ext uri="{FF2B5EF4-FFF2-40B4-BE49-F238E27FC236}">
                <a16:creationId xmlns:a16="http://schemas.microsoft.com/office/drawing/2014/main" id="{A54C1E0A-58EA-4ED6-87A5-BCBEB0312BF3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64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2865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8EE3940-AE51-425E-A374-7F269534C5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cxnSp>
        <p:nvCxnSpPr>
          <p:cNvPr id="10" name="Conector Reto 2">
            <a:extLst>
              <a:ext uri="{FF2B5EF4-FFF2-40B4-BE49-F238E27FC236}">
                <a16:creationId xmlns:a16="http://schemas.microsoft.com/office/drawing/2014/main" id="{FBA56684-365A-4994-98AE-18C21E9D6797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05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FBCBEC26-2ADD-479F-A36A-293A1DFB0514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42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214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329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2509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07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76767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8515" y="908137"/>
            <a:ext cx="8179496" cy="3724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cxnSp>
        <p:nvCxnSpPr>
          <p:cNvPr id="5" name="Conector Reto 2">
            <a:extLst>
              <a:ext uri="{FF2B5EF4-FFF2-40B4-BE49-F238E27FC236}">
                <a16:creationId xmlns:a16="http://schemas.microsoft.com/office/drawing/2014/main" id="{A54C1E0A-58EA-4ED6-87A5-BCBEB0312BF3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393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2865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8EE3940-AE51-425E-A374-7F269534C5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cxnSp>
        <p:nvCxnSpPr>
          <p:cNvPr id="10" name="Conector Reto 2">
            <a:extLst>
              <a:ext uri="{FF2B5EF4-FFF2-40B4-BE49-F238E27FC236}">
                <a16:creationId xmlns:a16="http://schemas.microsoft.com/office/drawing/2014/main" id="{FBA56684-365A-4994-98AE-18C21E9D6797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95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FBCBEC26-2ADD-479F-A36A-293A1DFB0514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883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8348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8444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67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403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544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879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095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184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3475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pt-BR" smtClean="0"/>
              <a:pPr algn="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979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8375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510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846619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67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4326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617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187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71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4015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6943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8557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2464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754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5803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8180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5205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014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9471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9807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110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4166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752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9150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0458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330572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8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893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0337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7779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4586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3246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8292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4416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810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8990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7945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55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1578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4862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0809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2473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7143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9570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2559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2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2613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6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19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8198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726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1125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07392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653455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818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95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41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81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4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63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72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2" r:id="rId4"/>
    <p:sldLayoutId id="2147483673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6" r:id="rId8"/>
    <p:sldLayoutId id="214748370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CB779-9ED4-4CA3-AD7C-1B3921CA3D15}"/>
              </a:ext>
            </a:extLst>
          </p:cNvPr>
          <p:cNvSpPr/>
          <p:nvPr userDrawn="1"/>
        </p:nvSpPr>
        <p:spPr>
          <a:xfrm>
            <a:off x="0" y="4805506"/>
            <a:ext cx="9144000" cy="3372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Retângulo 10"/>
          <p:cNvSpPr/>
          <p:nvPr userDrawn="1"/>
        </p:nvSpPr>
        <p:spPr>
          <a:xfrm>
            <a:off x="0" y="4752912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5" name="Retângulo 14"/>
          <p:cNvSpPr/>
          <p:nvPr userDrawn="1"/>
        </p:nvSpPr>
        <p:spPr>
          <a:xfrm>
            <a:off x="42929" y="4874433"/>
            <a:ext cx="627556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1"/>
              <a:t>Prof. Rogério Aguiar – Gestão de Indicadores                                                         </a:t>
            </a:r>
            <a:r>
              <a:rPr lang="pt-BR" sz="1000" b="1">
                <a:solidFill>
                  <a:srgbClr val="002060"/>
                </a:solidFill>
              </a:rPr>
              <a:t>@treina_recife</a:t>
            </a:r>
          </a:p>
        </p:txBody>
      </p:sp>
      <p:pic>
        <p:nvPicPr>
          <p:cNvPr id="9" name="Imagem 6" descr="Uma imagem contendo objeto, relógio&#10;&#10;Descrição gerada com muito alta confiança">
            <a:extLst>
              <a:ext uri="{FF2B5EF4-FFF2-40B4-BE49-F238E27FC236}">
                <a16:creationId xmlns:a16="http://schemas.microsoft.com/office/drawing/2014/main" id="{20ED25C1-20A9-423A-B615-98F84AAD0F1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2" y="4836335"/>
            <a:ext cx="1171439" cy="268931"/>
          </a:xfrm>
          <a:prstGeom prst="rect">
            <a:avLst/>
          </a:prstGeom>
          <a:effectLst>
            <a:outerShdw blurRad="10795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E8A7539D-EA4B-49C8-B485-9C98BFBABB28}"/>
              </a:ext>
            </a:extLst>
          </p:cNvPr>
          <p:cNvCxnSpPr>
            <a:cxnSpLocks/>
          </p:cNvCxnSpPr>
          <p:nvPr userDrawn="1"/>
        </p:nvCxnSpPr>
        <p:spPr>
          <a:xfrm>
            <a:off x="251520" y="685790"/>
            <a:ext cx="8389560" cy="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86612F9-FE85-49A8-BC73-D2EEC555DCD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948264" y="4857843"/>
            <a:ext cx="810090" cy="225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74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6" r:id="rId7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CB779-9ED4-4CA3-AD7C-1B3921CA3D15}"/>
              </a:ext>
            </a:extLst>
          </p:cNvPr>
          <p:cNvSpPr/>
          <p:nvPr userDrawn="1"/>
        </p:nvSpPr>
        <p:spPr>
          <a:xfrm>
            <a:off x="0" y="4805506"/>
            <a:ext cx="9144000" cy="3372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Retângulo 10"/>
          <p:cNvSpPr/>
          <p:nvPr userDrawn="1"/>
        </p:nvSpPr>
        <p:spPr>
          <a:xfrm>
            <a:off x="0" y="4752912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5" name="Retângulo 14"/>
          <p:cNvSpPr/>
          <p:nvPr userDrawn="1"/>
        </p:nvSpPr>
        <p:spPr>
          <a:xfrm>
            <a:off x="42929" y="4874433"/>
            <a:ext cx="627556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1"/>
              <a:t>Prof. Rogério Aguiar – Gestão de Indicadores                                                         </a:t>
            </a:r>
            <a:r>
              <a:rPr lang="pt-BR" sz="1000" b="1">
                <a:solidFill>
                  <a:srgbClr val="002060"/>
                </a:solidFill>
              </a:rPr>
              <a:t>@treina_recife</a:t>
            </a:r>
          </a:p>
        </p:txBody>
      </p:sp>
      <p:pic>
        <p:nvPicPr>
          <p:cNvPr id="9" name="Imagem 6" descr="Uma imagem contendo objeto, relógio&#10;&#10;Descrição gerada com muito alta confiança">
            <a:extLst>
              <a:ext uri="{FF2B5EF4-FFF2-40B4-BE49-F238E27FC236}">
                <a16:creationId xmlns:a16="http://schemas.microsoft.com/office/drawing/2014/main" id="{20ED25C1-20A9-423A-B615-98F84AAD0F1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2" y="4836335"/>
            <a:ext cx="1171439" cy="268931"/>
          </a:xfrm>
          <a:prstGeom prst="rect">
            <a:avLst/>
          </a:prstGeom>
          <a:effectLst>
            <a:outerShdw blurRad="10795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E8A7539D-EA4B-49C8-B485-9C98BFBABB28}"/>
              </a:ext>
            </a:extLst>
          </p:cNvPr>
          <p:cNvCxnSpPr>
            <a:cxnSpLocks/>
          </p:cNvCxnSpPr>
          <p:nvPr userDrawn="1"/>
        </p:nvCxnSpPr>
        <p:spPr>
          <a:xfrm>
            <a:off x="251520" y="685790"/>
            <a:ext cx="8389560" cy="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86612F9-FE85-49A8-BC73-D2EEC555DCD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948264" y="4857843"/>
            <a:ext cx="810090" cy="225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7871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5" r:id="rId7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1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9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5" y="4889677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4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6841" y="58421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9" r:id="rId6"/>
    <p:sldLayoutId id="2147483760" r:id="rId7"/>
    <p:sldLayoutId id="2147483761" r:id="rId8"/>
    <p:sldLayoutId id="2147483762" r:id="rId9"/>
    <p:sldLayoutId id="2147483763" r:id="rId10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2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4" r:id="rId8"/>
    <p:sldLayoutId id="21474837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5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mailto:lfcalabria@gmail.com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linkedin.com/in/lfcalabria" TargetMode="Externa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B02B1E5-D423-487D-A55F-B7BB2F3597D2}"/>
              </a:ext>
            </a:extLst>
          </p:cNvPr>
          <p:cNvSpPr/>
          <p:nvPr/>
        </p:nvSpPr>
        <p:spPr>
          <a:xfrm>
            <a:off x="0" y="3428333"/>
            <a:ext cx="9144000" cy="1433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Python do Zero à </a:t>
            </a:r>
            <a:r>
              <a:rPr lang="en-US" sz="5600" b="1" kern="120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Ciência</a:t>
            </a:r>
            <a:r>
              <a:rPr lang="en-US" sz="5600" b="1" kern="12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 de Dados</a:t>
            </a:r>
            <a:endParaRPr lang="en-US" sz="5600" b="1" kern="1200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0" name="Imagem 19" descr="Uma imagem contendo objeto, relógio, computador, monitor&#10;&#10;Descrição gerada automaticamente">
            <a:extLst>
              <a:ext uri="{FF2B5EF4-FFF2-40B4-BE49-F238E27FC236}">
                <a16:creationId xmlns:a16="http://schemas.microsoft.com/office/drawing/2014/main" id="{DF68962B-33C0-4F9F-ADD2-F8988580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8" y="554058"/>
            <a:ext cx="7443991" cy="17121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CD569AE-4467-415A-ABC5-E1D9460B1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36" y="4588039"/>
            <a:ext cx="1390822" cy="394791"/>
          </a:xfrm>
          <a:prstGeom prst="rect">
            <a:avLst/>
          </a:prstGeom>
        </p:spPr>
      </p:pic>
      <p:sp>
        <p:nvSpPr>
          <p:cNvPr id="19" name="Retângulo 2">
            <a:extLst>
              <a:ext uri="{FF2B5EF4-FFF2-40B4-BE49-F238E27FC236}">
                <a16:creationId xmlns:a16="http://schemas.microsoft.com/office/drawing/2014/main" id="{F479B6A1-F4E7-45AA-A3C1-D4BB37054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503" y="2725432"/>
            <a:ext cx="4436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1800" b="1" i="1" dirty="0"/>
              <a:t>Prof. Luiz Fernando Calábria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tângulo 14"/>
          <p:cNvSpPr>
            <a:spLocks noChangeArrowheads="1"/>
          </p:cNvSpPr>
          <p:nvPr/>
        </p:nvSpPr>
        <p:spPr bwMode="auto">
          <a:xfrm>
            <a:off x="5580112" y="3261500"/>
            <a:ext cx="3617546" cy="14345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78">
              <a:lnSpc>
                <a:spcPct val="150000"/>
              </a:lnSpc>
            </a:pPr>
            <a:r>
              <a:rPr lang="pt-BR" altLang="pt-BR" sz="1500" dirty="0">
                <a:solidFill>
                  <a:prstClr val="black"/>
                </a:solidFill>
              </a:rPr>
              <a:t>@lfcalabria</a:t>
            </a:r>
          </a:p>
          <a:p>
            <a:pPr defTabSz="914378">
              <a:lnSpc>
                <a:spcPct val="150000"/>
              </a:lnSpc>
            </a:pPr>
            <a:r>
              <a:rPr lang="pt-BR" altLang="pt-BR" sz="1500" dirty="0">
                <a:solidFill>
                  <a:prstClr val="black"/>
                </a:solidFill>
              </a:rPr>
              <a:t>+55 81 9.8581-7232</a:t>
            </a:r>
          </a:p>
          <a:p>
            <a:pPr defTabSz="914378">
              <a:lnSpc>
                <a:spcPct val="150000"/>
              </a:lnSpc>
            </a:pPr>
            <a:r>
              <a:rPr lang="pt-BR" altLang="pt-BR" sz="1500" i="1" dirty="0">
                <a:solidFill>
                  <a:prstClr val="black"/>
                </a:solidFill>
                <a:hlinkClick r:id="rId3"/>
              </a:rPr>
              <a:t>lfcalabria@gmail.com</a:t>
            </a:r>
            <a:r>
              <a:rPr lang="pt-BR" altLang="pt-BR" sz="1500" i="1" dirty="0">
                <a:solidFill>
                  <a:prstClr val="black"/>
                </a:solidFill>
              </a:rPr>
              <a:t> </a:t>
            </a:r>
          </a:p>
          <a:p>
            <a:pPr defTabSz="914378">
              <a:lnSpc>
                <a:spcPct val="150000"/>
              </a:lnSpc>
            </a:pPr>
            <a:r>
              <a:rPr lang="pt-BR" altLang="pt-BR" sz="1500" i="1" dirty="0">
                <a:solidFill>
                  <a:prstClr val="black"/>
                </a:solidFill>
                <a:hlinkClick r:id="rId4"/>
              </a:rPr>
              <a:t>https://www.linkedin.com/in/lfcalabria</a:t>
            </a:r>
            <a:r>
              <a:rPr lang="pt-BR" altLang="pt-BR" sz="1500" i="1" dirty="0">
                <a:solidFill>
                  <a:prstClr val="black"/>
                </a:solidFill>
              </a:rPr>
              <a:t>/</a:t>
            </a:r>
          </a:p>
        </p:txBody>
      </p:sp>
      <p:sp>
        <p:nvSpPr>
          <p:cNvPr id="10243" name="CaixaDeTexto 5"/>
          <p:cNvSpPr txBox="1">
            <a:spLocks noChangeArrowheads="1"/>
          </p:cNvSpPr>
          <p:nvPr/>
        </p:nvSpPr>
        <p:spPr bwMode="auto">
          <a:xfrm>
            <a:off x="915408" y="106150"/>
            <a:ext cx="36885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78"/>
            <a:r>
              <a:rPr lang="pt-BR" altLang="pt-BR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Quem sou eu?</a:t>
            </a:r>
            <a:endParaRPr lang="pt-BR" altLang="pt-BR" sz="2800" b="1" dirty="0">
              <a:solidFill>
                <a:srgbClr val="002060"/>
              </a:solidFill>
            </a:endParaRPr>
          </a:p>
        </p:txBody>
      </p:sp>
      <p:sp>
        <p:nvSpPr>
          <p:cNvPr id="10244" name="Retângulo 2"/>
          <p:cNvSpPr>
            <a:spLocks noChangeArrowheads="1"/>
          </p:cNvSpPr>
          <p:nvPr/>
        </p:nvSpPr>
        <p:spPr bwMode="auto">
          <a:xfrm>
            <a:off x="4802779" y="2950052"/>
            <a:ext cx="47420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78"/>
            <a:r>
              <a:rPr lang="pt-BR" altLang="pt-BR" sz="1800" b="1" i="1" dirty="0">
                <a:solidFill>
                  <a:prstClr val="black"/>
                </a:solidFill>
              </a:rPr>
              <a:t>Prof. </a:t>
            </a:r>
            <a:r>
              <a:rPr lang="pt-BR" altLang="pt-BR" sz="1800" b="1" i="1">
                <a:solidFill>
                  <a:prstClr val="black"/>
                </a:solidFill>
              </a:rPr>
              <a:t>Luiz </a:t>
            </a:r>
            <a:r>
              <a:rPr lang="pt-BR" altLang="pt-BR" sz="1800" b="1" i="1" dirty="0">
                <a:solidFill>
                  <a:prstClr val="black"/>
                </a:solidFill>
              </a:rPr>
              <a:t>Fernando Calábria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9613" y="4434397"/>
            <a:ext cx="270272" cy="27027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59" y="4052600"/>
            <a:ext cx="353575" cy="35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497" y="3716514"/>
            <a:ext cx="371475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3">
            <a:extLst>
              <a:ext uri="{FF2B5EF4-FFF2-40B4-BE49-F238E27FC236}">
                <a16:creationId xmlns:a16="http://schemas.microsoft.com/office/drawing/2014/main" id="{8BF2E910-05E7-A424-46BE-F1A3DEB2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6" y="1542991"/>
            <a:ext cx="576099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MBA em Data Science e </a:t>
            </a:r>
            <a:r>
              <a:rPr lang="pt-BR" sz="11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Analytics</a:t>
            </a: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</a:rPr>
              <a:t> - USP</a:t>
            </a:r>
            <a:endParaRPr lang="pt-BR" altLang="pt-BR" sz="11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MBA em Tecnologia para Negócios: Al, Data Science e Big Data- PUCRS</a:t>
            </a: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MBA em Inteligência de Negócio – </a:t>
            </a:r>
            <a:r>
              <a:rPr lang="pt-BR" sz="11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Estacio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de Sá</a:t>
            </a: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Especialização em Inteligência Artificial</a:t>
            </a: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</a:rPr>
              <a:t> – IBRATEC</a:t>
            </a: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Especialização em BIG DATA (CIÊNCIA DE DADOS) - UNYLEA</a:t>
            </a:r>
            <a:endParaRPr lang="pt-BR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defTabSz="914378"/>
            <a:r>
              <a:rPr lang="pt-BR" altLang="pt-BR" sz="11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Bacharel em 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Sistemas de Informação – </a:t>
            </a:r>
            <a:r>
              <a:rPr lang="pt-BR" sz="11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Estacio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de Sá</a:t>
            </a:r>
          </a:p>
          <a:p>
            <a:pPr marL="0" indent="0" defTabSz="914378"/>
            <a:r>
              <a:rPr lang="pt-BR" alt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Tecnólogo em 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Análise e Desenvolvimento de Sistemas</a:t>
            </a: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</a:rPr>
              <a:t> - IBRATEC</a:t>
            </a:r>
            <a:endParaRPr lang="pt-BR" altLang="pt-BR" sz="11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defTabSz="914378"/>
            <a:r>
              <a:rPr lang="pt-BR" altLang="pt-BR" sz="11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Gerente de </a:t>
            </a:r>
            <a:r>
              <a:rPr lang="pt-BR" altLang="pt-BR" sz="11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Governânça</a:t>
            </a:r>
            <a:r>
              <a:rPr lang="pt-BR" altLang="pt-BR" sz="11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Ciência de Dados da </a:t>
            </a:r>
            <a:r>
              <a:rPr lang="pt-BR" altLang="pt-BR" sz="11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Emprel</a:t>
            </a:r>
            <a:endParaRPr lang="pt-BR" altLang="pt-BR" sz="11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 descr="Ícone do Instagram com as cores originais do logotipo">
            <a:extLst>
              <a:ext uri="{FF2B5EF4-FFF2-40B4-BE49-F238E27FC236}">
                <a16:creationId xmlns:a16="http://schemas.microsoft.com/office/drawing/2014/main" id="{A521FF02-3AF4-CFDE-362E-EC0DDE71E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124" y="3400546"/>
            <a:ext cx="288820" cy="2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Homem de terno e gravata e óculos&#10;&#10;Descrição gerada automaticamente">
            <a:extLst>
              <a:ext uri="{FF2B5EF4-FFF2-40B4-BE49-F238E27FC236}">
                <a16:creationId xmlns:a16="http://schemas.microsoft.com/office/drawing/2014/main" id="{7F00319A-A758-384C-AC03-8096F79D6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8144" y="788722"/>
            <a:ext cx="1976147" cy="21526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aixaDeTexto 5"/>
          <p:cNvSpPr txBox="1">
            <a:spLocks noChangeArrowheads="1"/>
          </p:cNvSpPr>
          <p:nvPr/>
        </p:nvSpPr>
        <p:spPr bwMode="auto">
          <a:xfrm>
            <a:off x="915406" y="106149"/>
            <a:ext cx="69678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Nosso Curso</a:t>
            </a:r>
            <a:endParaRPr lang="pt-BR" altLang="pt-BR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11" name="CaixaDeTexto 11">
            <a:extLst>
              <a:ext uri="{FF2B5EF4-FFF2-40B4-BE49-F238E27FC236}">
                <a16:creationId xmlns:a16="http://schemas.microsoft.com/office/drawing/2014/main" id="{3938345D-1D71-3BF3-3D7A-FB7618EB1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03769"/>
              </p:ext>
            </p:extLst>
          </p:nvPr>
        </p:nvGraphicFramePr>
        <p:xfrm>
          <a:off x="367146" y="826123"/>
          <a:ext cx="8430490" cy="3364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990782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aixaDeTexto 5"/>
          <p:cNvSpPr txBox="1">
            <a:spLocks noChangeArrowheads="1"/>
          </p:cNvSpPr>
          <p:nvPr/>
        </p:nvSpPr>
        <p:spPr bwMode="auto">
          <a:xfrm>
            <a:off x="915406" y="106149"/>
            <a:ext cx="69678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Neste Módulo</a:t>
            </a:r>
            <a:endParaRPr lang="pt-BR" altLang="pt-BR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11" name="CaixaDeTexto 11">
            <a:extLst>
              <a:ext uri="{FF2B5EF4-FFF2-40B4-BE49-F238E27FC236}">
                <a16:creationId xmlns:a16="http://schemas.microsoft.com/office/drawing/2014/main" id="{3938345D-1D71-3BF3-3D7A-FB7618EB1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43323295"/>
              </p:ext>
            </p:extLst>
          </p:nvPr>
        </p:nvGraphicFramePr>
        <p:xfrm>
          <a:off x="367146" y="826123"/>
          <a:ext cx="8321800" cy="3364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73201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17922</TotalTime>
  <Words>222</Words>
  <Application>Microsoft Office PowerPoint</Application>
  <PresentationFormat>Apresentação na tela (16:9)</PresentationFormat>
  <Paragraphs>37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10</vt:i4>
      </vt:variant>
      <vt:variant>
        <vt:lpstr>Títulos de slides</vt:lpstr>
      </vt:variant>
      <vt:variant>
        <vt:i4>4</vt:i4>
      </vt:variant>
    </vt:vector>
  </HeadingPairs>
  <TitlesOfParts>
    <vt:vector size="17" baseType="lpstr">
      <vt:lpstr>Arial</vt:lpstr>
      <vt:lpstr>Calibri</vt:lpstr>
      <vt:lpstr>Verdana</vt:lpstr>
      <vt:lpstr>Personalizar design</vt:lpstr>
      <vt:lpstr>1_Personalizar design</vt:lpstr>
      <vt:lpstr>2_Personalizar design</vt:lpstr>
      <vt:lpstr>3_Personalizar design</vt:lpstr>
      <vt:lpstr>4_Personalizar design</vt:lpstr>
      <vt:lpstr>5_Personalizar design</vt:lpstr>
      <vt:lpstr>6_Personalizar design</vt:lpstr>
      <vt:lpstr>7_Personalizar design</vt:lpstr>
      <vt:lpstr>8_Personalizar design</vt:lpstr>
      <vt:lpstr>9_Personalizar design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>Curso_Lógica - TREINA RECIFE</dc:subject>
  <dc:creator>Rogerio Aguiar</dc:creator>
  <cp:keywords>Treina Recife</cp:keywords>
  <cp:lastModifiedBy>Fernando Calabria</cp:lastModifiedBy>
  <cp:revision>19</cp:revision>
  <cp:lastPrinted>2023-04-24T16:47:04Z</cp:lastPrinted>
  <dcterms:created xsi:type="dcterms:W3CDTF">2020-01-19T22:21:58Z</dcterms:created>
  <dcterms:modified xsi:type="dcterms:W3CDTF">2025-04-08T00:59:48Z</dcterms:modified>
</cp:coreProperties>
</file>